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y="5143500" cx="9144000"/>
  <p:notesSz cx="6858000" cy="9144000"/>
  <p:embeddedFontLst>
    <p:embeddedFont>
      <p:font typeface="Nunito"/>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font" Target="fonts/Nunito-regular.fntdata"/><Relationship Id="rId11" Type="http://schemas.openxmlformats.org/officeDocument/2006/relationships/slide" Target="slides/slide7.xml"/><Relationship Id="rId22" Type="http://schemas.openxmlformats.org/officeDocument/2006/relationships/font" Target="fonts/Nunito-italic.fntdata"/><Relationship Id="rId10" Type="http://schemas.openxmlformats.org/officeDocument/2006/relationships/slide" Target="slides/slide6.xml"/><Relationship Id="rId21" Type="http://schemas.openxmlformats.org/officeDocument/2006/relationships/font" Target="fonts/Nunito-bold.fntdata"/><Relationship Id="rId13" Type="http://schemas.openxmlformats.org/officeDocument/2006/relationships/slide" Target="slides/slide9.xml"/><Relationship Id="rId12" Type="http://schemas.openxmlformats.org/officeDocument/2006/relationships/slide" Target="slides/slide8.xml"/><Relationship Id="rId23" Type="http://schemas.openxmlformats.org/officeDocument/2006/relationships/font" Target="fonts/Nunito-bold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buSzPct val="100000"/>
              <a:buChar char="●"/>
              <a:defRPr sz="1100"/>
            </a:lvl1pPr>
            <a:lvl2pPr lvl="1">
              <a:spcBef>
                <a:spcPts val="0"/>
              </a:spcBef>
              <a:buSzPct val="100000"/>
              <a:buChar char="○"/>
              <a:defRPr sz="1100"/>
            </a:lvl2pPr>
            <a:lvl3pPr lvl="2">
              <a:spcBef>
                <a:spcPts val="0"/>
              </a:spcBef>
              <a:buSzPct val="100000"/>
              <a:buChar char="■"/>
              <a:defRPr sz="1100"/>
            </a:lvl3pPr>
            <a:lvl4pPr lvl="3">
              <a:spcBef>
                <a:spcPts val="0"/>
              </a:spcBef>
              <a:buSzPct val="100000"/>
              <a:buChar char="●"/>
              <a:defRPr sz="1100"/>
            </a:lvl4pPr>
            <a:lvl5pPr lvl="4">
              <a:spcBef>
                <a:spcPts val="0"/>
              </a:spcBef>
              <a:buSzPct val="100000"/>
              <a:buChar char="○"/>
              <a:defRPr sz="1100"/>
            </a:lvl5pPr>
            <a:lvl6pPr lvl="5">
              <a:spcBef>
                <a:spcPts val="0"/>
              </a:spcBef>
              <a:buSzPct val="100000"/>
              <a:buChar char="■"/>
              <a:defRPr sz="1100"/>
            </a:lvl6pPr>
            <a:lvl7pPr lvl="6">
              <a:spcBef>
                <a:spcPts val="0"/>
              </a:spcBef>
              <a:buSzPct val="100000"/>
              <a:buChar char="●"/>
              <a:defRPr sz="1100"/>
            </a:lvl7pPr>
            <a:lvl8pPr lvl="7">
              <a:spcBef>
                <a:spcPts val="0"/>
              </a:spcBef>
              <a:buSzPct val="100000"/>
              <a:buChar char="○"/>
              <a:defRPr sz="1100"/>
            </a:lvl8pPr>
            <a:lvl9pPr lvl="8">
              <a:spcBef>
                <a:spcPts val="0"/>
              </a:spcBef>
              <a:buSzPct val="100000"/>
              <a:buChar char="■"/>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Shape 125"/>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126" name="Shape 12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8" name="Shape 178"/>
        <p:cNvGrpSpPr/>
        <p:nvPr/>
      </p:nvGrpSpPr>
      <p:grpSpPr>
        <a:xfrm>
          <a:off x="0" y="0"/>
          <a:ext cx="0" cy="0"/>
          <a:chOff x="0" y="0"/>
          <a:chExt cx="0" cy="0"/>
        </a:xfrm>
      </p:grpSpPr>
      <p:sp>
        <p:nvSpPr>
          <p:cNvPr id="179" name="Shape 17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80" name="Shape 18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4" name="Shape 184"/>
        <p:cNvGrpSpPr/>
        <p:nvPr/>
      </p:nvGrpSpPr>
      <p:grpSpPr>
        <a:xfrm>
          <a:off x="0" y="0"/>
          <a:ext cx="0" cy="0"/>
          <a:chOff x="0" y="0"/>
          <a:chExt cx="0" cy="0"/>
        </a:xfrm>
      </p:grpSpPr>
      <p:sp>
        <p:nvSpPr>
          <p:cNvPr id="185" name="Shape 18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86" name="Shape 18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0" name="Shape 190"/>
        <p:cNvGrpSpPr/>
        <p:nvPr/>
      </p:nvGrpSpPr>
      <p:grpSpPr>
        <a:xfrm>
          <a:off x="0" y="0"/>
          <a:ext cx="0" cy="0"/>
          <a:chOff x="0" y="0"/>
          <a:chExt cx="0" cy="0"/>
        </a:xfrm>
      </p:grpSpPr>
      <p:sp>
        <p:nvSpPr>
          <p:cNvPr id="191" name="Shape 19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92" name="Shape 19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6" name="Shape 196"/>
        <p:cNvGrpSpPr/>
        <p:nvPr/>
      </p:nvGrpSpPr>
      <p:grpSpPr>
        <a:xfrm>
          <a:off x="0" y="0"/>
          <a:ext cx="0" cy="0"/>
          <a:chOff x="0" y="0"/>
          <a:chExt cx="0" cy="0"/>
        </a:xfrm>
      </p:grpSpPr>
      <p:sp>
        <p:nvSpPr>
          <p:cNvPr id="197" name="Shape 19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98" name="Shape 19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2" name="Shape 202"/>
        <p:cNvGrpSpPr/>
        <p:nvPr/>
      </p:nvGrpSpPr>
      <p:grpSpPr>
        <a:xfrm>
          <a:off x="0" y="0"/>
          <a:ext cx="0" cy="0"/>
          <a:chOff x="0" y="0"/>
          <a:chExt cx="0" cy="0"/>
        </a:xfrm>
      </p:grpSpPr>
      <p:sp>
        <p:nvSpPr>
          <p:cNvPr id="203" name="Shape 20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04" name="Shape 20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8" name="Shape 208"/>
        <p:cNvGrpSpPr/>
        <p:nvPr/>
      </p:nvGrpSpPr>
      <p:grpSpPr>
        <a:xfrm>
          <a:off x="0" y="0"/>
          <a:ext cx="0" cy="0"/>
          <a:chOff x="0" y="0"/>
          <a:chExt cx="0" cy="0"/>
        </a:xfrm>
      </p:grpSpPr>
      <p:sp>
        <p:nvSpPr>
          <p:cNvPr id="209" name="Shape 20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10" name="Shape 21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0" name="Shape 130"/>
        <p:cNvGrpSpPr/>
        <p:nvPr/>
      </p:nvGrpSpPr>
      <p:grpSpPr>
        <a:xfrm>
          <a:off x="0" y="0"/>
          <a:ext cx="0" cy="0"/>
          <a:chOff x="0" y="0"/>
          <a:chExt cx="0" cy="0"/>
        </a:xfrm>
      </p:grpSpPr>
      <p:sp>
        <p:nvSpPr>
          <p:cNvPr id="131" name="Shape 13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2" name="Shape 13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6" name="Shape 136"/>
        <p:cNvGrpSpPr/>
        <p:nvPr/>
      </p:nvGrpSpPr>
      <p:grpSpPr>
        <a:xfrm>
          <a:off x="0" y="0"/>
          <a:ext cx="0" cy="0"/>
          <a:chOff x="0" y="0"/>
          <a:chExt cx="0" cy="0"/>
        </a:xfrm>
      </p:grpSpPr>
      <p:sp>
        <p:nvSpPr>
          <p:cNvPr id="137" name="Shape 13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8" name="Shape 13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2" name="Shape 142"/>
        <p:cNvGrpSpPr/>
        <p:nvPr/>
      </p:nvGrpSpPr>
      <p:grpSpPr>
        <a:xfrm>
          <a:off x="0" y="0"/>
          <a:ext cx="0" cy="0"/>
          <a:chOff x="0" y="0"/>
          <a:chExt cx="0" cy="0"/>
        </a:xfrm>
      </p:grpSpPr>
      <p:sp>
        <p:nvSpPr>
          <p:cNvPr id="143" name="Shape 14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4" name="Shape 14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8" name="Shape 148"/>
        <p:cNvGrpSpPr/>
        <p:nvPr/>
      </p:nvGrpSpPr>
      <p:grpSpPr>
        <a:xfrm>
          <a:off x="0" y="0"/>
          <a:ext cx="0" cy="0"/>
          <a:chOff x="0" y="0"/>
          <a:chExt cx="0" cy="0"/>
        </a:xfrm>
      </p:grpSpPr>
      <p:sp>
        <p:nvSpPr>
          <p:cNvPr id="149" name="Shape 14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50" name="Shape 15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4" name="Shape 154"/>
        <p:cNvGrpSpPr/>
        <p:nvPr/>
      </p:nvGrpSpPr>
      <p:grpSpPr>
        <a:xfrm>
          <a:off x="0" y="0"/>
          <a:ext cx="0" cy="0"/>
          <a:chOff x="0" y="0"/>
          <a:chExt cx="0" cy="0"/>
        </a:xfrm>
      </p:grpSpPr>
      <p:sp>
        <p:nvSpPr>
          <p:cNvPr id="155" name="Shape 15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56" name="Shape 15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0" name="Shape 160"/>
        <p:cNvGrpSpPr/>
        <p:nvPr/>
      </p:nvGrpSpPr>
      <p:grpSpPr>
        <a:xfrm>
          <a:off x="0" y="0"/>
          <a:ext cx="0" cy="0"/>
          <a:chOff x="0" y="0"/>
          <a:chExt cx="0" cy="0"/>
        </a:xfrm>
      </p:grpSpPr>
      <p:sp>
        <p:nvSpPr>
          <p:cNvPr id="161" name="Shape 16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2" name="Shape 16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6" name="Shape 166"/>
        <p:cNvGrpSpPr/>
        <p:nvPr/>
      </p:nvGrpSpPr>
      <p:grpSpPr>
        <a:xfrm>
          <a:off x="0" y="0"/>
          <a:ext cx="0" cy="0"/>
          <a:chOff x="0" y="0"/>
          <a:chExt cx="0" cy="0"/>
        </a:xfrm>
      </p:grpSpPr>
      <p:sp>
        <p:nvSpPr>
          <p:cNvPr id="167" name="Shape 16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8" name="Shape 16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2" name="Shape 172"/>
        <p:cNvGrpSpPr/>
        <p:nvPr/>
      </p:nvGrpSpPr>
      <p:grpSpPr>
        <a:xfrm>
          <a:off x="0" y="0"/>
          <a:ext cx="0" cy="0"/>
          <a:chOff x="0" y="0"/>
          <a:chExt cx="0" cy="0"/>
        </a:xfrm>
      </p:grpSpPr>
      <p:sp>
        <p:nvSpPr>
          <p:cNvPr id="173" name="Shape 17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74" name="Shape 17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bg>
      <p:bgPr>
        <a:solidFill>
          <a:schemeClr val="accent6"/>
        </a:solidFill>
      </p:bgPr>
    </p:bg>
    <p:spTree>
      <p:nvGrpSpPr>
        <p:cNvPr id="9" name="Shape 9"/>
        <p:cNvGrpSpPr/>
        <p:nvPr/>
      </p:nvGrpSpPr>
      <p:grpSpPr>
        <a:xfrm>
          <a:off x="0" y="0"/>
          <a:ext cx="0" cy="0"/>
          <a:chOff x="0" y="0"/>
          <a:chExt cx="0" cy="0"/>
        </a:xfrm>
      </p:grpSpPr>
      <p:sp>
        <p:nvSpPr>
          <p:cNvPr id="10" name="Shape 10"/>
          <p:cNvSpPr/>
          <p:nvPr/>
        </p:nvSpPr>
        <p:spPr>
          <a:xfrm>
            <a:off x="30" y="2824500"/>
            <a:ext cx="7370400" cy="2319000"/>
          </a:xfrm>
          <a:prstGeom prst="rtTriangle">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11" name="Shape 11"/>
          <p:cNvSpPr/>
          <p:nvPr/>
        </p:nvSpPr>
        <p:spPr>
          <a:xfrm flipH="1">
            <a:off x="3582600" y="1550700"/>
            <a:ext cx="5561400" cy="3592800"/>
          </a:xfrm>
          <a:prstGeom prst="rtTriangle">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12" name="Shape 12"/>
          <p:cNvSpPr/>
          <p:nvPr/>
        </p:nvSpPr>
        <p:spPr>
          <a:xfrm rot="10800000">
            <a:off x="5058904" y="0"/>
            <a:ext cx="4085100" cy="2052600"/>
          </a:xfrm>
          <a:prstGeom prst="rtTriangle">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13" name="Shape 13"/>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rIns="91425" tIns="91425">
            <a:noAutofit/>
          </a:bodyPr>
          <a:lstStyle/>
          <a:p>
            <a:pPr lvl="0">
              <a:spcBef>
                <a:spcPts val="0"/>
              </a:spcBef>
              <a:buNone/>
            </a:pPr>
            <a:r>
              <a:t/>
            </a:r>
            <a:endParaRPr/>
          </a:p>
        </p:txBody>
      </p:sp>
      <p:grpSp>
        <p:nvGrpSpPr>
          <p:cNvPr id="14" name="Shape 14"/>
          <p:cNvGrpSpPr/>
          <p:nvPr/>
        </p:nvGrpSpPr>
        <p:grpSpPr>
          <a:xfrm>
            <a:off x="255200" y="592"/>
            <a:ext cx="2250362" cy="1044300"/>
            <a:chOff x="255200" y="592"/>
            <a:chExt cx="2250362" cy="1044300"/>
          </a:xfrm>
        </p:grpSpPr>
        <p:sp>
          <p:nvSpPr>
            <p:cNvPr id="15" name="Shape 15"/>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16" name="Shape 16"/>
            <p:cNvSpPr/>
            <p:nvPr/>
          </p:nvSpPr>
          <p:spPr>
            <a:xfrm>
              <a:off x="509631" y="592"/>
              <a:ext cx="1741500" cy="1044300"/>
            </a:xfrm>
            <a:prstGeom prst="parallelogram">
              <a:avLst>
                <a:gd fmla="val 153193"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17" name="Shape 17"/>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grpSp>
      <p:grpSp>
        <p:nvGrpSpPr>
          <p:cNvPr id="18" name="Shape 18"/>
          <p:cNvGrpSpPr/>
          <p:nvPr/>
        </p:nvGrpSpPr>
        <p:grpSpPr>
          <a:xfrm>
            <a:off x="905394" y="592"/>
            <a:ext cx="2250362" cy="1044300"/>
            <a:chOff x="905394" y="592"/>
            <a:chExt cx="2250362" cy="1044300"/>
          </a:xfrm>
        </p:grpSpPr>
        <p:sp>
          <p:nvSpPr>
            <p:cNvPr id="19" name="Shape 19"/>
            <p:cNvSpPr/>
            <p:nvPr/>
          </p:nvSpPr>
          <p:spPr>
            <a:xfrm>
              <a:off x="1414257" y="592"/>
              <a:ext cx="1741500" cy="1044300"/>
            </a:xfrm>
            <a:prstGeom prst="parallelogram">
              <a:avLst>
                <a:gd fmla="val 153193" name="adj"/>
              </a:avLst>
            </a:prstGeom>
            <a:solidFill>
              <a:schemeClr val="accent6"/>
            </a:solidFill>
            <a:ln>
              <a:noFill/>
            </a:ln>
          </p:spPr>
          <p:txBody>
            <a:bodyPr anchorCtr="0" anchor="ctr" bIns="91425" lIns="91425" rIns="91425" tIns="91425">
              <a:noAutofit/>
            </a:bodyPr>
            <a:lstStyle/>
            <a:p>
              <a:pPr lvl="0">
                <a:spcBef>
                  <a:spcPts val="0"/>
                </a:spcBef>
                <a:buNone/>
              </a:pPr>
              <a:r>
                <a:t/>
              </a:r>
              <a:endParaRPr/>
            </a:p>
          </p:txBody>
        </p:sp>
        <p:sp>
          <p:nvSpPr>
            <p:cNvPr id="20" name="Shape 20"/>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rIns="91425" tIns="91425">
              <a:noAutofit/>
            </a:bodyPr>
            <a:lstStyle/>
            <a:p>
              <a:pPr lvl="0">
                <a:spcBef>
                  <a:spcPts val="0"/>
                </a:spcBef>
                <a:buNone/>
              </a:pPr>
              <a:r>
                <a:t/>
              </a:r>
              <a:endParaRPr/>
            </a:p>
          </p:txBody>
        </p:sp>
        <p:sp>
          <p:nvSpPr>
            <p:cNvPr id="21" name="Shape 21"/>
            <p:cNvSpPr/>
            <p:nvPr/>
          </p:nvSpPr>
          <p:spPr>
            <a:xfrm>
              <a:off x="905394" y="592"/>
              <a:ext cx="1741500" cy="1044300"/>
            </a:xfrm>
            <a:prstGeom prst="parallelogram">
              <a:avLst>
                <a:gd fmla="val 153193" name="adj"/>
              </a:avLst>
            </a:prstGeom>
            <a:solidFill>
              <a:schemeClr val="accent6"/>
            </a:solidFill>
            <a:ln>
              <a:noFill/>
            </a:ln>
          </p:spPr>
          <p:txBody>
            <a:bodyPr anchorCtr="0" anchor="ctr" bIns="91425" lIns="91425" rIns="91425" tIns="91425">
              <a:noAutofit/>
            </a:bodyPr>
            <a:lstStyle/>
            <a:p>
              <a:pPr lvl="0">
                <a:spcBef>
                  <a:spcPts val="0"/>
                </a:spcBef>
                <a:buNone/>
              </a:pPr>
              <a:r>
                <a:t/>
              </a:r>
              <a:endParaRPr/>
            </a:p>
          </p:txBody>
        </p:sp>
      </p:grpSp>
      <p:grpSp>
        <p:nvGrpSpPr>
          <p:cNvPr id="22" name="Shape 22"/>
          <p:cNvGrpSpPr/>
          <p:nvPr/>
        </p:nvGrpSpPr>
        <p:grpSpPr>
          <a:xfrm>
            <a:off x="7057467" y="5088"/>
            <a:ext cx="1851282" cy="752107"/>
            <a:chOff x="6917200" y="0"/>
            <a:chExt cx="2227776" cy="863400"/>
          </a:xfrm>
        </p:grpSpPr>
        <p:sp>
          <p:nvSpPr>
            <p:cNvPr id="23" name="Shape 2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24" name="Shape 24"/>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25" name="Shape 25"/>
            <p:cNvSpPr/>
            <p:nvPr/>
          </p:nvSpPr>
          <p:spPr>
            <a:xfrm>
              <a:off x="6917200"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grpSp>
      <p:grpSp>
        <p:nvGrpSpPr>
          <p:cNvPr id="26" name="Shape 26"/>
          <p:cNvGrpSpPr/>
          <p:nvPr/>
        </p:nvGrpSpPr>
        <p:grpSpPr>
          <a:xfrm>
            <a:off x="6553031" y="4217851"/>
            <a:ext cx="2389067" cy="925737"/>
            <a:chOff x="6917200" y="0"/>
            <a:chExt cx="2227776" cy="863400"/>
          </a:xfrm>
        </p:grpSpPr>
        <p:sp>
          <p:nvSpPr>
            <p:cNvPr id="27" name="Shape 27"/>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28" name="Shape 28"/>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29" name="Shape 29"/>
            <p:cNvSpPr/>
            <p:nvPr/>
          </p:nvSpPr>
          <p:spPr>
            <a:xfrm>
              <a:off x="6917200" y="0"/>
              <a:ext cx="1503300" cy="863400"/>
            </a:xfrm>
            <a:prstGeom prst="parallelogram">
              <a:avLst>
                <a:gd fmla="val 158024"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grpSp>
      <p:grpSp>
        <p:nvGrpSpPr>
          <p:cNvPr id="30" name="Shape 30"/>
          <p:cNvGrpSpPr/>
          <p:nvPr/>
        </p:nvGrpSpPr>
        <p:grpSpPr>
          <a:xfrm>
            <a:off x="199148" y="4055651"/>
            <a:ext cx="2795414" cy="1083307"/>
            <a:chOff x="6917200" y="0"/>
            <a:chExt cx="2227776" cy="863400"/>
          </a:xfrm>
        </p:grpSpPr>
        <p:sp>
          <p:nvSpPr>
            <p:cNvPr id="31" name="Shape 31"/>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32" name="Shape 3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33" name="Shape 33"/>
            <p:cNvSpPr/>
            <p:nvPr/>
          </p:nvSpPr>
          <p:spPr>
            <a:xfrm>
              <a:off x="6917200" y="0"/>
              <a:ext cx="1503300" cy="863400"/>
            </a:xfrm>
            <a:prstGeom prst="parallelogram">
              <a:avLst>
                <a:gd fmla="val 158024" name="adj"/>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grpSp>
      <p:sp>
        <p:nvSpPr>
          <p:cNvPr id="34" name="Shape 34"/>
          <p:cNvSpPr txBox="1"/>
          <p:nvPr>
            <p:ph type="ctrTitle"/>
          </p:nvPr>
        </p:nvSpPr>
        <p:spPr>
          <a:xfrm>
            <a:off x="1858703" y="1822833"/>
            <a:ext cx="5361300" cy="1448100"/>
          </a:xfrm>
          <a:prstGeom prst="rect">
            <a:avLst/>
          </a:prstGeom>
        </p:spPr>
        <p:txBody>
          <a:bodyPr anchorCtr="0" anchor="ctr" bIns="91425" lIns="91425" rIns="91425" tIns="91425"/>
          <a:lstStyle>
            <a:lvl1pPr lvl="0" algn="ctr">
              <a:spcBef>
                <a:spcPts val="0"/>
              </a:spcBef>
              <a:buSzPct val="100000"/>
              <a:defRPr sz="3800"/>
            </a:lvl1pPr>
            <a:lvl2pPr lvl="1" algn="ctr">
              <a:spcBef>
                <a:spcPts val="0"/>
              </a:spcBef>
              <a:buSzPct val="100000"/>
              <a:defRPr sz="3800"/>
            </a:lvl2pPr>
            <a:lvl3pPr lvl="2" algn="ctr">
              <a:spcBef>
                <a:spcPts val="0"/>
              </a:spcBef>
              <a:buSzPct val="100000"/>
              <a:defRPr sz="3800"/>
            </a:lvl3pPr>
            <a:lvl4pPr lvl="3" algn="ctr">
              <a:spcBef>
                <a:spcPts val="0"/>
              </a:spcBef>
              <a:buSzPct val="100000"/>
              <a:defRPr sz="3800"/>
            </a:lvl4pPr>
            <a:lvl5pPr lvl="4" algn="ctr">
              <a:spcBef>
                <a:spcPts val="0"/>
              </a:spcBef>
              <a:buSzPct val="100000"/>
              <a:defRPr sz="3800"/>
            </a:lvl5pPr>
            <a:lvl6pPr lvl="5" algn="ctr">
              <a:spcBef>
                <a:spcPts val="0"/>
              </a:spcBef>
              <a:buSzPct val="100000"/>
              <a:defRPr sz="3800"/>
            </a:lvl6pPr>
            <a:lvl7pPr lvl="6" algn="ctr">
              <a:spcBef>
                <a:spcPts val="0"/>
              </a:spcBef>
              <a:buSzPct val="100000"/>
              <a:defRPr sz="3800"/>
            </a:lvl7pPr>
            <a:lvl8pPr lvl="7" algn="ctr">
              <a:spcBef>
                <a:spcPts val="0"/>
              </a:spcBef>
              <a:buSzPct val="100000"/>
              <a:defRPr sz="3800"/>
            </a:lvl8pPr>
            <a:lvl9pPr lvl="8" algn="ctr">
              <a:spcBef>
                <a:spcPts val="0"/>
              </a:spcBef>
              <a:buSzPct val="100000"/>
              <a:defRPr sz="3800"/>
            </a:lvl9pPr>
          </a:lstStyle>
          <a:p/>
        </p:txBody>
      </p:sp>
      <p:sp>
        <p:nvSpPr>
          <p:cNvPr id="35" name="Shape 35"/>
          <p:cNvSpPr txBox="1"/>
          <p:nvPr>
            <p:ph idx="1" type="subTitle"/>
          </p:nvPr>
        </p:nvSpPr>
        <p:spPr>
          <a:xfrm>
            <a:off x="1858700" y="3413158"/>
            <a:ext cx="5361300" cy="522600"/>
          </a:xfrm>
          <a:prstGeom prst="rect">
            <a:avLst/>
          </a:prstGeom>
        </p:spPr>
        <p:txBody>
          <a:bodyPr anchorCtr="0" anchor="t" bIns="91425" lIns="91425" rIns="91425" tIns="91425"/>
          <a:lstStyle>
            <a:lvl1pPr lvl="0" algn="ctr">
              <a:lnSpc>
                <a:spcPct val="100000"/>
              </a:lnSpc>
              <a:spcBef>
                <a:spcPts val="0"/>
              </a:spcBef>
              <a:spcAft>
                <a:spcPts val="0"/>
              </a:spcAft>
              <a:buClr>
                <a:schemeClr val="lt1"/>
              </a:buClr>
              <a:buSzPct val="100000"/>
              <a:buNone/>
              <a:defRPr sz="1600">
                <a:solidFill>
                  <a:schemeClr val="lt1"/>
                </a:solidFill>
              </a:defRPr>
            </a:lvl1pPr>
            <a:lvl2pPr lvl="1" algn="ctr">
              <a:lnSpc>
                <a:spcPct val="100000"/>
              </a:lnSpc>
              <a:spcBef>
                <a:spcPts val="0"/>
              </a:spcBef>
              <a:spcAft>
                <a:spcPts val="0"/>
              </a:spcAft>
              <a:buClr>
                <a:schemeClr val="lt1"/>
              </a:buClr>
              <a:buSzPct val="100000"/>
              <a:buNone/>
              <a:defRPr sz="1600">
                <a:solidFill>
                  <a:schemeClr val="lt1"/>
                </a:solidFill>
              </a:defRPr>
            </a:lvl2pPr>
            <a:lvl3pPr lvl="2" algn="ctr">
              <a:lnSpc>
                <a:spcPct val="100000"/>
              </a:lnSpc>
              <a:spcBef>
                <a:spcPts val="0"/>
              </a:spcBef>
              <a:spcAft>
                <a:spcPts val="0"/>
              </a:spcAft>
              <a:buClr>
                <a:schemeClr val="lt1"/>
              </a:buClr>
              <a:buSzPct val="100000"/>
              <a:buNone/>
              <a:defRPr sz="1600">
                <a:solidFill>
                  <a:schemeClr val="lt1"/>
                </a:solidFill>
              </a:defRPr>
            </a:lvl3pPr>
            <a:lvl4pPr lvl="3" algn="ctr">
              <a:lnSpc>
                <a:spcPct val="100000"/>
              </a:lnSpc>
              <a:spcBef>
                <a:spcPts val="0"/>
              </a:spcBef>
              <a:spcAft>
                <a:spcPts val="0"/>
              </a:spcAft>
              <a:buClr>
                <a:schemeClr val="lt1"/>
              </a:buClr>
              <a:buSzPct val="100000"/>
              <a:buNone/>
              <a:defRPr sz="1600">
                <a:solidFill>
                  <a:schemeClr val="lt1"/>
                </a:solidFill>
              </a:defRPr>
            </a:lvl4pPr>
            <a:lvl5pPr lvl="4" algn="ctr">
              <a:lnSpc>
                <a:spcPct val="100000"/>
              </a:lnSpc>
              <a:spcBef>
                <a:spcPts val="0"/>
              </a:spcBef>
              <a:spcAft>
                <a:spcPts val="0"/>
              </a:spcAft>
              <a:buClr>
                <a:schemeClr val="lt1"/>
              </a:buClr>
              <a:buSzPct val="100000"/>
              <a:buNone/>
              <a:defRPr sz="1600">
                <a:solidFill>
                  <a:schemeClr val="lt1"/>
                </a:solidFill>
              </a:defRPr>
            </a:lvl5pPr>
            <a:lvl6pPr lvl="5" algn="ctr">
              <a:lnSpc>
                <a:spcPct val="100000"/>
              </a:lnSpc>
              <a:spcBef>
                <a:spcPts val="0"/>
              </a:spcBef>
              <a:spcAft>
                <a:spcPts val="0"/>
              </a:spcAft>
              <a:buClr>
                <a:schemeClr val="lt1"/>
              </a:buClr>
              <a:buSzPct val="100000"/>
              <a:buNone/>
              <a:defRPr sz="1600">
                <a:solidFill>
                  <a:schemeClr val="lt1"/>
                </a:solidFill>
              </a:defRPr>
            </a:lvl6pPr>
            <a:lvl7pPr lvl="6" algn="ctr">
              <a:lnSpc>
                <a:spcPct val="100000"/>
              </a:lnSpc>
              <a:spcBef>
                <a:spcPts val="0"/>
              </a:spcBef>
              <a:spcAft>
                <a:spcPts val="0"/>
              </a:spcAft>
              <a:buClr>
                <a:schemeClr val="lt1"/>
              </a:buClr>
              <a:buSzPct val="100000"/>
              <a:buNone/>
              <a:defRPr sz="1600">
                <a:solidFill>
                  <a:schemeClr val="lt1"/>
                </a:solidFill>
              </a:defRPr>
            </a:lvl7pPr>
            <a:lvl8pPr lvl="7" algn="ctr">
              <a:lnSpc>
                <a:spcPct val="100000"/>
              </a:lnSpc>
              <a:spcBef>
                <a:spcPts val="0"/>
              </a:spcBef>
              <a:spcAft>
                <a:spcPts val="0"/>
              </a:spcAft>
              <a:buClr>
                <a:schemeClr val="lt1"/>
              </a:buClr>
              <a:buSzPct val="100000"/>
              <a:buNone/>
              <a:defRPr sz="1600">
                <a:solidFill>
                  <a:schemeClr val="lt1"/>
                </a:solidFill>
              </a:defRPr>
            </a:lvl8pPr>
            <a:lvl9pPr lvl="8" algn="ctr">
              <a:lnSpc>
                <a:spcPct val="100000"/>
              </a:lnSpc>
              <a:spcBef>
                <a:spcPts val="0"/>
              </a:spcBef>
              <a:spcAft>
                <a:spcPts val="0"/>
              </a:spcAft>
              <a:buClr>
                <a:schemeClr val="lt1"/>
              </a:buClr>
              <a:buSzPct val="100000"/>
              <a:buNone/>
              <a:defRPr sz="1600">
                <a:solidFill>
                  <a:schemeClr val="lt1"/>
                </a:solidFill>
              </a:defRPr>
            </a:lvl9pPr>
          </a:lstStyle>
          <a:p/>
        </p:txBody>
      </p:sp>
      <p:sp>
        <p:nvSpPr>
          <p:cNvPr id="36" name="Shape 36"/>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Big number">
    <p:bg>
      <p:bgPr>
        <a:solidFill>
          <a:schemeClr val="accent3"/>
        </a:solidFill>
      </p:bgPr>
    </p:bg>
    <p:spTree>
      <p:nvGrpSpPr>
        <p:cNvPr id="109" name="Shape 109"/>
        <p:cNvGrpSpPr/>
        <p:nvPr/>
      </p:nvGrpSpPr>
      <p:grpSpPr>
        <a:xfrm>
          <a:off x="0" y="0"/>
          <a:ext cx="0" cy="0"/>
          <a:chOff x="0" y="0"/>
          <a:chExt cx="0" cy="0"/>
        </a:xfrm>
      </p:grpSpPr>
      <p:sp>
        <p:nvSpPr>
          <p:cNvPr id="110" name="Shape 110"/>
          <p:cNvSpPr/>
          <p:nvPr/>
        </p:nvSpPr>
        <p:spPr>
          <a:xfrm flipH="1">
            <a:off x="5569200" y="2834075"/>
            <a:ext cx="3574800" cy="2309400"/>
          </a:xfrm>
          <a:prstGeom prst="rtTriangle">
            <a:avLst/>
          </a:prstGeom>
          <a:solidFill>
            <a:schemeClr val="dk1"/>
          </a:solidFill>
          <a:ln>
            <a:noFill/>
          </a:ln>
        </p:spPr>
        <p:txBody>
          <a:bodyPr anchorCtr="0" anchor="ctr" bIns="91425" lIns="91425" rIns="91425" tIns="91425">
            <a:noAutofit/>
          </a:bodyPr>
          <a:lstStyle/>
          <a:p>
            <a:pPr lvl="0">
              <a:spcBef>
                <a:spcPts val="0"/>
              </a:spcBef>
              <a:buNone/>
            </a:pPr>
            <a:r>
              <a:t/>
            </a:r>
            <a:endParaRPr/>
          </a:p>
        </p:txBody>
      </p:sp>
      <p:grpSp>
        <p:nvGrpSpPr>
          <p:cNvPr id="111" name="Shape 111"/>
          <p:cNvGrpSpPr/>
          <p:nvPr/>
        </p:nvGrpSpPr>
        <p:grpSpPr>
          <a:xfrm>
            <a:off x="5959221" y="4119576"/>
            <a:ext cx="2520951" cy="1024165"/>
            <a:chOff x="6917200" y="0"/>
            <a:chExt cx="2227776" cy="863400"/>
          </a:xfrm>
        </p:grpSpPr>
        <p:sp>
          <p:nvSpPr>
            <p:cNvPr id="112" name="Shape 112"/>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113" name="Shape 11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114" name="Shape 114"/>
            <p:cNvSpPr/>
            <p:nvPr/>
          </p:nvSpPr>
          <p:spPr>
            <a:xfrm>
              <a:off x="6917200" y="0"/>
              <a:ext cx="1503300" cy="863400"/>
            </a:xfrm>
            <a:prstGeom prst="parallelogram">
              <a:avLst>
                <a:gd fmla="val 158024" name="adj"/>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grpSp>
      <p:grpSp>
        <p:nvGrpSpPr>
          <p:cNvPr id="115" name="Shape 115"/>
          <p:cNvGrpSpPr/>
          <p:nvPr/>
        </p:nvGrpSpPr>
        <p:grpSpPr>
          <a:xfrm>
            <a:off x="199148" y="2"/>
            <a:ext cx="2795414" cy="1083307"/>
            <a:chOff x="6917200" y="0"/>
            <a:chExt cx="2227776" cy="863400"/>
          </a:xfrm>
        </p:grpSpPr>
        <p:sp>
          <p:nvSpPr>
            <p:cNvPr id="116" name="Shape 116"/>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117" name="Shape 117"/>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118" name="Shape 118"/>
            <p:cNvSpPr/>
            <p:nvPr/>
          </p:nvSpPr>
          <p:spPr>
            <a:xfrm>
              <a:off x="6917200"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grpSp>
      <p:sp>
        <p:nvSpPr>
          <p:cNvPr id="119" name="Shape 119"/>
          <p:cNvSpPr txBox="1"/>
          <p:nvPr>
            <p:ph type="title"/>
          </p:nvPr>
        </p:nvSpPr>
        <p:spPr>
          <a:xfrm>
            <a:off x="1385850" y="1383850"/>
            <a:ext cx="6372300" cy="1379700"/>
          </a:xfrm>
          <a:prstGeom prst="rect">
            <a:avLst/>
          </a:prstGeom>
        </p:spPr>
        <p:txBody>
          <a:bodyPr anchorCtr="0" anchor="ctr" bIns="91425" lIns="91425" rIns="91425" tIns="91425"/>
          <a:lstStyle>
            <a:lvl1pPr lvl="0" algn="ctr">
              <a:spcBef>
                <a:spcPts val="0"/>
              </a:spcBef>
              <a:buClr>
                <a:schemeClr val="dk2"/>
              </a:buClr>
              <a:buSzPct val="100000"/>
              <a:defRPr sz="8600">
                <a:solidFill>
                  <a:schemeClr val="dk2"/>
                </a:solidFill>
              </a:defRPr>
            </a:lvl1pPr>
            <a:lvl2pPr lvl="1" algn="ctr">
              <a:spcBef>
                <a:spcPts val="0"/>
              </a:spcBef>
              <a:buClr>
                <a:schemeClr val="dk2"/>
              </a:buClr>
              <a:buSzPct val="100000"/>
              <a:defRPr sz="8600">
                <a:solidFill>
                  <a:schemeClr val="dk2"/>
                </a:solidFill>
              </a:defRPr>
            </a:lvl2pPr>
            <a:lvl3pPr lvl="2" algn="ctr">
              <a:spcBef>
                <a:spcPts val="0"/>
              </a:spcBef>
              <a:buClr>
                <a:schemeClr val="dk2"/>
              </a:buClr>
              <a:buSzPct val="100000"/>
              <a:defRPr sz="8600">
                <a:solidFill>
                  <a:schemeClr val="dk2"/>
                </a:solidFill>
              </a:defRPr>
            </a:lvl3pPr>
            <a:lvl4pPr lvl="3" algn="ctr">
              <a:spcBef>
                <a:spcPts val="0"/>
              </a:spcBef>
              <a:buClr>
                <a:schemeClr val="dk2"/>
              </a:buClr>
              <a:buSzPct val="100000"/>
              <a:defRPr sz="8600">
                <a:solidFill>
                  <a:schemeClr val="dk2"/>
                </a:solidFill>
              </a:defRPr>
            </a:lvl4pPr>
            <a:lvl5pPr lvl="4" algn="ctr">
              <a:spcBef>
                <a:spcPts val="0"/>
              </a:spcBef>
              <a:buClr>
                <a:schemeClr val="dk2"/>
              </a:buClr>
              <a:buSzPct val="100000"/>
              <a:defRPr sz="8600">
                <a:solidFill>
                  <a:schemeClr val="dk2"/>
                </a:solidFill>
              </a:defRPr>
            </a:lvl5pPr>
            <a:lvl6pPr lvl="5" algn="ctr">
              <a:spcBef>
                <a:spcPts val="0"/>
              </a:spcBef>
              <a:buClr>
                <a:schemeClr val="dk2"/>
              </a:buClr>
              <a:buSzPct val="100000"/>
              <a:defRPr sz="8600">
                <a:solidFill>
                  <a:schemeClr val="dk2"/>
                </a:solidFill>
              </a:defRPr>
            </a:lvl6pPr>
            <a:lvl7pPr lvl="6" algn="ctr">
              <a:spcBef>
                <a:spcPts val="0"/>
              </a:spcBef>
              <a:buClr>
                <a:schemeClr val="dk2"/>
              </a:buClr>
              <a:buSzPct val="100000"/>
              <a:defRPr sz="8600">
                <a:solidFill>
                  <a:schemeClr val="dk2"/>
                </a:solidFill>
              </a:defRPr>
            </a:lvl7pPr>
            <a:lvl8pPr lvl="7" algn="ctr">
              <a:spcBef>
                <a:spcPts val="0"/>
              </a:spcBef>
              <a:buClr>
                <a:schemeClr val="dk2"/>
              </a:buClr>
              <a:buSzPct val="100000"/>
              <a:defRPr sz="8600">
                <a:solidFill>
                  <a:schemeClr val="dk2"/>
                </a:solidFill>
              </a:defRPr>
            </a:lvl8pPr>
            <a:lvl9pPr lvl="8" algn="ctr">
              <a:spcBef>
                <a:spcPts val="0"/>
              </a:spcBef>
              <a:buClr>
                <a:schemeClr val="dk2"/>
              </a:buClr>
              <a:buSzPct val="100000"/>
              <a:defRPr sz="8600">
                <a:solidFill>
                  <a:schemeClr val="dk2"/>
                </a:solidFill>
              </a:defRPr>
            </a:lvl9pPr>
          </a:lstStyle>
          <a:p/>
        </p:txBody>
      </p:sp>
      <p:sp>
        <p:nvSpPr>
          <p:cNvPr id="120" name="Shape 120"/>
          <p:cNvSpPr txBox="1"/>
          <p:nvPr>
            <p:ph idx="1" type="body"/>
          </p:nvPr>
        </p:nvSpPr>
        <p:spPr>
          <a:xfrm>
            <a:off x="1385850" y="2863850"/>
            <a:ext cx="6372300" cy="6411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121" name="Shape 121"/>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122" name="Shape 122"/>
        <p:cNvGrpSpPr/>
        <p:nvPr/>
      </p:nvGrpSpPr>
      <p:grpSpPr>
        <a:xfrm>
          <a:off x="0" y="0"/>
          <a:ext cx="0" cy="0"/>
          <a:chOff x="0" y="0"/>
          <a:chExt cx="0" cy="0"/>
        </a:xfrm>
      </p:grpSpPr>
      <p:sp>
        <p:nvSpPr>
          <p:cNvPr id="123" name="Shape 123"/>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bg>
      <p:bgPr>
        <a:solidFill>
          <a:schemeClr val="accent3"/>
        </a:solidFill>
      </p:bgPr>
    </p:bg>
    <p:spTree>
      <p:nvGrpSpPr>
        <p:cNvPr id="37" name="Shape 37"/>
        <p:cNvGrpSpPr/>
        <p:nvPr/>
      </p:nvGrpSpPr>
      <p:grpSpPr>
        <a:xfrm>
          <a:off x="0" y="0"/>
          <a:ext cx="0" cy="0"/>
          <a:chOff x="0" y="0"/>
          <a:chExt cx="0" cy="0"/>
        </a:xfrm>
      </p:grpSpPr>
      <p:sp>
        <p:nvSpPr>
          <p:cNvPr id="38" name="Shape 38"/>
          <p:cNvSpPr/>
          <p:nvPr/>
        </p:nvSpPr>
        <p:spPr>
          <a:xfrm flipH="1">
            <a:off x="4757100" y="2309400"/>
            <a:ext cx="4386900" cy="2834100"/>
          </a:xfrm>
          <a:prstGeom prst="rtTriangle">
            <a:avLst/>
          </a:prstGeom>
          <a:solidFill>
            <a:schemeClr val="dk1"/>
          </a:solidFill>
          <a:ln>
            <a:noFill/>
          </a:ln>
        </p:spPr>
        <p:txBody>
          <a:bodyPr anchorCtr="0" anchor="ctr" bIns="91425" lIns="91425" rIns="91425" tIns="91425">
            <a:noAutofit/>
          </a:bodyPr>
          <a:lstStyle/>
          <a:p>
            <a:pPr lvl="0">
              <a:spcBef>
                <a:spcPts val="0"/>
              </a:spcBef>
              <a:buNone/>
            </a:pPr>
            <a:r>
              <a:t/>
            </a:r>
            <a:endParaRPr/>
          </a:p>
        </p:txBody>
      </p:sp>
      <p:grpSp>
        <p:nvGrpSpPr>
          <p:cNvPr id="39" name="Shape 39"/>
          <p:cNvGrpSpPr/>
          <p:nvPr/>
        </p:nvGrpSpPr>
        <p:grpSpPr>
          <a:xfrm>
            <a:off x="5594190" y="3961114"/>
            <a:ext cx="2910144" cy="1182339"/>
            <a:chOff x="6917200" y="0"/>
            <a:chExt cx="2227776" cy="863400"/>
          </a:xfrm>
        </p:grpSpPr>
        <p:sp>
          <p:nvSpPr>
            <p:cNvPr id="40" name="Shape 40"/>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41" name="Shape 4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42" name="Shape 42"/>
            <p:cNvSpPr/>
            <p:nvPr/>
          </p:nvSpPr>
          <p:spPr>
            <a:xfrm>
              <a:off x="6917200" y="0"/>
              <a:ext cx="1503300" cy="863400"/>
            </a:xfrm>
            <a:prstGeom prst="parallelogram">
              <a:avLst>
                <a:gd fmla="val 158024" name="adj"/>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grpSp>
      <p:grpSp>
        <p:nvGrpSpPr>
          <p:cNvPr id="43" name="Shape 43"/>
          <p:cNvGrpSpPr/>
          <p:nvPr/>
        </p:nvGrpSpPr>
        <p:grpSpPr>
          <a:xfrm>
            <a:off x="199148" y="2"/>
            <a:ext cx="2795414" cy="1083307"/>
            <a:chOff x="6917200" y="0"/>
            <a:chExt cx="2227776" cy="863400"/>
          </a:xfrm>
        </p:grpSpPr>
        <p:sp>
          <p:nvSpPr>
            <p:cNvPr id="44" name="Shape 44"/>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45" name="Shape 45"/>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46" name="Shape 46"/>
            <p:cNvSpPr/>
            <p:nvPr/>
          </p:nvSpPr>
          <p:spPr>
            <a:xfrm>
              <a:off x="6917200" y="0"/>
              <a:ext cx="1503300" cy="863400"/>
            </a:xfrm>
            <a:prstGeom prst="parallelogram">
              <a:avLst>
                <a:gd fmla="val 158024" name="adj"/>
              </a:avLst>
            </a:prstGeom>
            <a:solidFill>
              <a:schemeClr val="dk2"/>
            </a:solidFill>
            <a:ln>
              <a:noFill/>
            </a:ln>
          </p:spPr>
          <p:txBody>
            <a:bodyPr anchorCtr="0" anchor="ctr" bIns="91425" lIns="91425" rIns="91425" tIns="91425">
              <a:noAutofit/>
            </a:bodyPr>
            <a:lstStyle/>
            <a:p>
              <a:pPr lvl="0">
                <a:spcBef>
                  <a:spcPts val="0"/>
                </a:spcBef>
                <a:buNone/>
              </a:pPr>
              <a:r>
                <a:t/>
              </a:r>
              <a:endParaRPr/>
            </a:p>
          </p:txBody>
        </p:sp>
      </p:grpSp>
      <p:sp>
        <p:nvSpPr>
          <p:cNvPr id="47" name="Shape 47"/>
          <p:cNvSpPr txBox="1"/>
          <p:nvPr>
            <p:ph type="title"/>
          </p:nvPr>
        </p:nvSpPr>
        <p:spPr>
          <a:xfrm>
            <a:off x="1888683" y="1746100"/>
            <a:ext cx="5377500" cy="1646100"/>
          </a:xfrm>
          <a:prstGeom prst="rect">
            <a:avLst/>
          </a:prstGeom>
        </p:spPr>
        <p:txBody>
          <a:bodyPr anchorCtr="0" anchor="ctr" bIns="91425" lIns="91425" rIns="91425" tIns="91425"/>
          <a:lstStyle>
            <a:lvl1pPr lvl="0" algn="ctr">
              <a:spcBef>
                <a:spcPts val="0"/>
              </a:spcBef>
              <a:buClr>
                <a:schemeClr val="dk2"/>
              </a:buClr>
              <a:buSzPct val="100000"/>
              <a:defRPr sz="3200">
                <a:solidFill>
                  <a:schemeClr val="dk2"/>
                </a:solidFill>
              </a:defRPr>
            </a:lvl1pPr>
            <a:lvl2pPr lvl="1" algn="ctr">
              <a:spcBef>
                <a:spcPts val="0"/>
              </a:spcBef>
              <a:buClr>
                <a:schemeClr val="dk2"/>
              </a:buClr>
              <a:buSzPct val="100000"/>
              <a:defRPr sz="3200">
                <a:solidFill>
                  <a:schemeClr val="dk2"/>
                </a:solidFill>
              </a:defRPr>
            </a:lvl2pPr>
            <a:lvl3pPr lvl="2" algn="ctr">
              <a:spcBef>
                <a:spcPts val="0"/>
              </a:spcBef>
              <a:buClr>
                <a:schemeClr val="dk2"/>
              </a:buClr>
              <a:buSzPct val="100000"/>
              <a:defRPr sz="3200">
                <a:solidFill>
                  <a:schemeClr val="dk2"/>
                </a:solidFill>
              </a:defRPr>
            </a:lvl3pPr>
            <a:lvl4pPr lvl="3" algn="ctr">
              <a:spcBef>
                <a:spcPts val="0"/>
              </a:spcBef>
              <a:buClr>
                <a:schemeClr val="dk2"/>
              </a:buClr>
              <a:buSzPct val="100000"/>
              <a:defRPr sz="3200">
                <a:solidFill>
                  <a:schemeClr val="dk2"/>
                </a:solidFill>
              </a:defRPr>
            </a:lvl4pPr>
            <a:lvl5pPr lvl="4" algn="ctr">
              <a:spcBef>
                <a:spcPts val="0"/>
              </a:spcBef>
              <a:buClr>
                <a:schemeClr val="dk2"/>
              </a:buClr>
              <a:buSzPct val="100000"/>
              <a:defRPr sz="3200">
                <a:solidFill>
                  <a:schemeClr val="dk2"/>
                </a:solidFill>
              </a:defRPr>
            </a:lvl5pPr>
            <a:lvl6pPr lvl="5" algn="ctr">
              <a:spcBef>
                <a:spcPts val="0"/>
              </a:spcBef>
              <a:buClr>
                <a:schemeClr val="dk2"/>
              </a:buClr>
              <a:buSzPct val="100000"/>
              <a:defRPr sz="3200">
                <a:solidFill>
                  <a:schemeClr val="dk2"/>
                </a:solidFill>
              </a:defRPr>
            </a:lvl6pPr>
            <a:lvl7pPr lvl="6" algn="ctr">
              <a:spcBef>
                <a:spcPts val="0"/>
              </a:spcBef>
              <a:buClr>
                <a:schemeClr val="dk2"/>
              </a:buClr>
              <a:buSzPct val="100000"/>
              <a:defRPr sz="3200">
                <a:solidFill>
                  <a:schemeClr val="dk2"/>
                </a:solidFill>
              </a:defRPr>
            </a:lvl7pPr>
            <a:lvl8pPr lvl="7" algn="ctr">
              <a:spcBef>
                <a:spcPts val="0"/>
              </a:spcBef>
              <a:buClr>
                <a:schemeClr val="dk2"/>
              </a:buClr>
              <a:buSzPct val="100000"/>
              <a:defRPr sz="3200">
                <a:solidFill>
                  <a:schemeClr val="dk2"/>
                </a:solidFill>
              </a:defRPr>
            </a:lvl8pPr>
            <a:lvl9pPr lvl="8" algn="ctr">
              <a:spcBef>
                <a:spcPts val="0"/>
              </a:spcBef>
              <a:buClr>
                <a:schemeClr val="dk2"/>
              </a:buClr>
              <a:buSzPct val="100000"/>
              <a:defRPr sz="3200">
                <a:solidFill>
                  <a:schemeClr val="dk2"/>
                </a:solidFill>
              </a:defRPr>
            </a:lvl9pPr>
          </a:lstStyle>
          <a:p/>
        </p:txBody>
      </p:sp>
      <p:sp>
        <p:nvSpPr>
          <p:cNvPr id="48" name="Shape 48"/>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x">
  <p:cSld name="Title and body">
    <p:bg>
      <p:bgPr>
        <a:solidFill>
          <a:schemeClr val="dk2"/>
        </a:solidFill>
      </p:bgPr>
    </p:bg>
    <p:spTree>
      <p:nvGrpSpPr>
        <p:cNvPr id="49" name="Shape 49"/>
        <p:cNvGrpSpPr/>
        <p:nvPr/>
      </p:nvGrpSpPr>
      <p:grpSpPr>
        <a:xfrm>
          <a:off x="0" y="0"/>
          <a:ext cx="0" cy="0"/>
          <a:chOff x="0" y="0"/>
          <a:chExt cx="0" cy="0"/>
        </a:xfrm>
      </p:grpSpPr>
      <p:sp>
        <p:nvSpPr>
          <p:cNvPr id="50" name="Shape 50"/>
          <p:cNvSpPr/>
          <p:nvPr/>
        </p:nvSpPr>
        <p:spPr>
          <a:xfrm flipH="1">
            <a:off x="3582600" y="1550700"/>
            <a:ext cx="5561400" cy="3592800"/>
          </a:xfrm>
          <a:prstGeom prst="rtTriangle">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51" name="Shape 51"/>
          <p:cNvSpPr/>
          <p:nvPr/>
        </p:nvSpPr>
        <p:spPr>
          <a:xfrm>
            <a:off x="30" y="2824500"/>
            <a:ext cx="7370400" cy="2319000"/>
          </a:xfrm>
          <a:prstGeom prst="rtTriangle">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52" name="Shape 52"/>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rIns="91425" tIns="91425">
            <a:noAutofit/>
          </a:bodyPr>
          <a:lstStyle/>
          <a:p>
            <a:pPr lvl="0">
              <a:spcBef>
                <a:spcPts val="0"/>
              </a:spcBef>
              <a:buNone/>
            </a:pPr>
            <a:r>
              <a:t/>
            </a:r>
            <a:endParaRPr/>
          </a:p>
        </p:txBody>
      </p:sp>
      <p:sp>
        <p:nvSpPr>
          <p:cNvPr id="53" name="Shape 53"/>
          <p:cNvSpPr txBox="1"/>
          <p:nvPr>
            <p:ph type="title"/>
          </p:nvPr>
        </p:nvSpPr>
        <p:spPr>
          <a:xfrm>
            <a:off x="819150" y="845600"/>
            <a:ext cx="7505700" cy="954600"/>
          </a:xfrm>
          <a:prstGeom prst="rect">
            <a:avLst/>
          </a:prstGeom>
        </p:spPr>
        <p:txBody>
          <a:bodyPr anchorCtr="0" anchor="t" bIns="91425" lIns="91425" rIns="91425" tIns="91425"/>
          <a:lstStyle>
            <a:lvl1pPr lvl="0">
              <a:spcBef>
                <a:spcPts val="0"/>
              </a:spcBef>
              <a:buSzPct val="100000"/>
              <a:defRPr sz="3000"/>
            </a:lvl1pPr>
            <a:lvl2pPr lvl="1">
              <a:spcBef>
                <a:spcPts val="0"/>
              </a:spcBef>
              <a:buSzPct val="100000"/>
              <a:defRPr sz="3000"/>
            </a:lvl2pPr>
            <a:lvl3pPr lvl="2">
              <a:spcBef>
                <a:spcPts val="0"/>
              </a:spcBef>
              <a:buSzPct val="100000"/>
              <a:defRPr sz="3000"/>
            </a:lvl3pPr>
            <a:lvl4pPr lvl="3">
              <a:spcBef>
                <a:spcPts val="0"/>
              </a:spcBef>
              <a:buSzPct val="100000"/>
              <a:defRPr sz="3000"/>
            </a:lvl4pPr>
            <a:lvl5pPr lvl="4">
              <a:spcBef>
                <a:spcPts val="0"/>
              </a:spcBef>
              <a:buSzPct val="100000"/>
              <a:defRPr sz="3000"/>
            </a:lvl5pPr>
            <a:lvl6pPr lvl="5">
              <a:spcBef>
                <a:spcPts val="0"/>
              </a:spcBef>
              <a:buSzPct val="100000"/>
              <a:defRPr sz="3000"/>
            </a:lvl6pPr>
            <a:lvl7pPr lvl="6">
              <a:spcBef>
                <a:spcPts val="0"/>
              </a:spcBef>
              <a:buSzPct val="100000"/>
              <a:defRPr sz="3000"/>
            </a:lvl7pPr>
            <a:lvl8pPr lvl="7">
              <a:spcBef>
                <a:spcPts val="0"/>
              </a:spcBef>
              <a:buSzPct val="100000"/>
              <a:defRPr sz="3000"/>
            </a:lvl8pPr>
            <a:lvl9pPr lvl="8">
              <a:spcBef>
                <a:spcPts val="0"/>
              </a:spcBef>
              <a:buSzPct val="100000"/>
              <a:defRPr sz="3000"/>
            </a:lvl9pPr>
          </a:lstStyle>
          <a:p/>
        </p:txBody>
      </p:sp>
      <p:sp>
        <p:nvSpPr>
          <p:cNvPr id="54" name="Shape 54"/>
          <p:cNvSpPr txBox="1"/>
          <p:nvPr>
            <p:ph idx="1" type="body"/>
          </p:nvPr>
        </p:nvSpPr>
        <p:spPr>
          <a:xfrm>
            <a:off x="819150" y="1990725"/>
            <a:ext cx="7505700" cy="24480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5" name="Shape 55"/>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ColTx">
  <p:cSld name="Title and two columns">
    <p:bg>
      <p:bgPr>
        <a:solidFill>
          <a:schemeClr val="dk2"/>
        </a:solidFill>
      </p:bgPr>
    </p:bg>
    <p:spTree>
      <p:nvGrpSpPr>
        <p:cNvPr id="56" name="Shape 56"/>
        <p:cNvGrpSpPr/>
        <p:nvPr/>
      </p:nvGrpSpPr>
      <p:grpSpPr>
        <a:xfrm>
          <a:off x="0" y="0"/>
          <a:ext cx="0" cy="0"/>
          <a:chOff x="0" y="0"/>
          <a:chExt cx="0" cy="0"/>
        </a:xfrm>
      </p:grpSpPr>
      <p:sp>
        <p:nvSpPr>
          <p:cNvPr id="57" name="Shape 57"/>
          <p:cNvSpPr/>
          <p:nvPr/>
        </p:nvSpPr>
        <p:spPr>
          <a:xfrm flipH="1">
            <a:off x="3582600" y="1550700"/>
            <a:ext cx="5561400" cy="3592800"/>
          </a:xfrm>
          <a:prstGeom prst="rtTriangle">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58" name="Shape 58"/>
          <p:cNvSpPr/>
          <p:nvPr/>
        </p:nvSpPr>
        <p:spPr>
          <a:xfrm>
            <a:off x="30" y="2824500"/>
            <a:ext cx="7370400" cy="2319000"/>
          </a:xfrm>
          <a:prstGeom prst="rtTriangle">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59" name="Shape 5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rIns="91425" tIns="91425">
            <a:noAutofit/>
          </a:bodyPr>
          <a:lstStyle/>
          <a:p>
            <a:pPr lvl="0">
              <a:spcBef>
                <a:spcPts val="0"/>
              </a:spcBef>
              <a:buNone/>
            </a:pPr>
            <a:r>
              <a:t/>
            </a:r>
            <a:endParaRPr/>
          </a:p>
        </p:txBody>
      </p:sp>
      <p:sp>
        <p:nvSpPr>
          <p:cNvPr id="60" name="Shape 60"/>
          <p:cNvSpPr txBox="1"/>
          <p:nvPr>
            <p:ph type="title"/>
          </p:nvPr>
        </p:nvSpPr>
        <p:spPr>
          <a:xfrm>
            <a:off x="819150" y="845600"/>
            <a:ext cx="7505700" cy="954600"/>
          </a:xfrm>
          <a:prstGeom prst="rect">
            <a:avLst/>
          </a:prstGeom>
        </p:spPr>
        <p:txBody>
          <a:bodyPr anchorCtr="0" anchor="t" bIns="91425" lIns="91425" rIns="91425" tIns="91425"/>
          <a:lstStyle>
            <a:lvl1pPr lvl="0">
              <a:spcBef>
                <a:spcPts val="0"/>
              </a:spcBef>
              <a:buSzPct val="100000"/>
              <a:defRPr sz="3000"/>
            </a:lvl1pPr>
            <a:lvl2pPr lvl="1">
              <a:spcBef>
                <a:spcPts val="0"/>
              </a:spcBef>
              <a:buSzPct val="100000"/>
              <a:defRPr sz="3000"/>
            </a:lvl2pPr>
            <a:lvl3pPr lvl="2">
              <a:spcBef>
                <a:spcPts val="0"/>
              </a:spcBef>
              <a:buSzPct val="100000"/>
              <a:defRPr sz="3000"/>
            </a:lvl3pPr>
            <a:lvl4pPr lvl="3">
              <a:spcBef>
                <a:spcPts val="0"/>
              </a:spcBef>
              <a:buSzPct val="100000"/>
              <a:defRPr sz="3000"/>
            </a:lvl4pPr>
            <a:lvl5pPr lvl="4">
              <a:spcBef>
                <a:spcPts val="0"/>
              </a:spcBef>
              <a:buSzPct val="100000"/>
              <a:defRPr sz="3000"/>
            </a:lvl5pPr>
            <a:lvl6pPr lvl="5">
              <a:spcBef>
                <a:spcPts val="0"/>
              </a:spcBef>
              <a:buSzPct val="100000"/>
              <a:defRPr sz="3000"/>
            </a:lvl6pPr>
            <a:lvl7pPr lvl="6">
              <a:spcBef>
                <a:spcPts val="0"/>
              </a:spcBef>
              <a:buSzPct val="100000"/>
              <a:defRPr sz="3000"/>
            </a:lvl7pPr>
            <a:lvl8pPr lvl="7">
              <a:spcBef>
                <a:spcPts val="0"/>
              </a:spcBef>
              <a:buSzPct val="100000"/>
              <a:defRPr sz="3000"/>
            </a:lvl8pPr>
            <a:lvl9pPr lvl="8">
              <a:spcBef>
                <a:spcPts val="0"/>
              </a:spcBef>
              <a:buSzPct val="100000"/>
              <a:defRPr sz="3000"/>
            </a:lvl9pPr>
          </a:lstStyle>
          <a:p/>
        </p:txBody>
      </p:sp>
      <p:sp>
        <p:nvSpPr>
          <p:cNvPr id="61" name="Shape 61"/>
          <p:cNvSpPr txBox="1"/>
          <p:nvPr>
            <p:ph idx="1" type="body"/>
          </p:nvPr>
        </p:nvSpPr>
        <p:spPr>
          <a:xfrm>
            <a:off x="819150" y="1990725"/>
            <a:ext cx="3686100" cy="24480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62" name="Shape 62"/>
          <p:cNvSpPr txBox="1"/>
          <p:nvPr>
            <p:ph idx="2" type="body"/>
          </p:nvPr>
        </p:nvSpPr>
        <p:spPr>
          <a:xfrm>
            <a:off x="4638675" y="1990725"/>
            <a:ext cx="3686100" cy="24480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63" name="Shape 63"/>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bg>
      <p:bgPr>
        <a:solidFill>
          <a:schemeClr val="dk2"/>
        </a:solidFill>
      </p:bgPr>
    </p:bg>
    <p:spTree>
      <p:nvGrpSpPr>
        <p:cNvPr id="64" name="Shape 64"/>
        <p:cNvGrpSpPr/>
        <p:nvPr/>
      </p:nvGrpSpPr>
      <p:grpSpPr>
        <a:xfrm>
          <a:off x="0" y="0"/>
          <a:ext cx="0" cy="0"/>
          <a:chOff x="0" y="0"/>
          <a:chExt cx="0" cy="0"/>
        </a:xfrm>
      </p:grpSpPr>
      <p:sp>
        <p:nvSpPr>
          <p:cNvPr id="65" name="Shape 65"/>
          <p:cNvSpPr/>
          <p:nvPr/>
        </p:nvSpPr>
        <p:spPr>
          <a:xfrm flipH="1">
            <a:off x="3582600" y="1550700"/>
            <a:ext cx="5561400" cy="3592800"/>
          </a:xfrm>
          <a:prstGeom prst="rtTriangle">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66" name="Shape 66"/>
          <p:cNvSpPr/>
          <p:nvPr/>
        </p:nvSpPr>
        <p:spPr>
          <a:xfrm>
            <a:off x="30" y="2824500"/>
            <a:ext cx="7370400" cy="2319000"/>
          </a:xfrm>
          <a:prstGeom prst="rtTriangle">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67" name="Shape 6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rIns="91425" tIns="91425">
            <a:noAutofit/>
          </a:bodyPr>
          <a:lstStyle/>
          <a:p>
            <a:pPr lvl="0">
              <a:spcBef>
                <a:spcPts val="0"/>
              </a:spcBef>
              <a:buNone/>
            </a:pPr>
            <a:r>
              <a:t/>
            </a:r>
            <a:endParaRPr/>
          </a:p>
        </p:txBody>
      </p:sp>
      <p:sp>
        <p:nvSpPr>
          <p:cNvPr id="68" name="Shape 68"/>
          <p:cNvSpPr txBox="1"/>
          <p:nvPr>
            <p:ph type="title"/>
          </p:nvPr>
        </p:nvSpPr>
        <p:spPr>
          <a:xfrm>
            <a:off x="819150" y="845600"/>
            <a:ext cx="7505700" cy="954600"/>
          </a:xfrm>
          <a:prstGeom prst="rect">
            <a:avLst/>
          </a:prstGeom>
        </p:spPr>
        <p:txBody>
          <a:bodyPr anchorCtr="0" anchor="t" bIns="91425" lIns="91425" rIns="91425" tIns="91425"/>
          <a:lstStyle>
            <a:lvl1pPr lvl="0">
              <a:spcBef>
                <a:spcPts val="0"/>
              </a:spcBef>
              <a:buSzPct val="100000"/>
              <a:defRPr sz="3000"/>
            </a:lvl1pPr>
            <a:lvl2pPr lvl="1">
              <a:spcBef>
                <a:spcPts val="0"/>
              </a:spcBef>
              <a:buSzPct val="100000"/>
              <a:defRPr sz="3000"/>
            </a:lvl2pPr>
            <a:lvl3pPr lvl="2">
              <a:spcBef>
                <a:spcPts val="0"/>
              </a:spcBef>
              <a:buSzPct val="100000"/>
              <a:defRPr sz="3000"/>
            </a:lvl3pPr>
            <a:lvl4pPr lvl="3">
              <a:spcBef>
                <a:spcPts val="0"/>
              </a:spcBef>
              <a:buSzPct val="100000"/>
              <a:defRPr sz="3000"/>
            </a:lvl4pPr>
            <a:lvl5pPr lvl="4">
              <a:spcBef>
                <a:spcPts val="0"/>
              </a:spcBef>
              <a:buSzPct val="100000"/>
              <a:defRPr sz="3000"/>
            </a:lvl5pPr>
            <a:lvl6pPr lvl="5">
              <a:spcBef>
                <a:spcPts val="0"/>
              </a:spcBef>
              <a:buSzPct val="100000"/>
              <a:defRPr sz="3000"/>
            </a:lvl6pPr>
            <a:lvl7pPr lvl="6">
              <a:spcBef>
                <a:spcPts val="0"/>
              </a:spcBef>
              <a:buSzPct val="100000"/>
              <a:defRPr sz="3000"/>
            </a:lvl7pPr>
            <a:lvl8pPr lvl="7">
              <a:spcBef>
                <a:spcPts val="0"/>
              </a:spcBef>
              <a:buSzPct val="100000"/>
              <a:defRPr sz="3000"/>
            </a:lvl8pPr>
            <a:lvl9pPr lvl="8">
              <a:spcBef>
                <a:spcPts val="0"/>
              </a:spcBef>
              <a:buSzPct val="100000"/>
              <a:defRPr sz="3000"/>
            </a:lvl9pPr>
          </a:lstStyle>
          <a:p/>
        </p:txBody>
      </p:sp>
      <p:sp>
        <p:nvSpPr>
          <p:cNvPr id="69" name="Shape 69"/>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One column text">
    <p:bg>
      <p:bgPr>
        <a:solidFill>
          <a:schemeClr val="accent3"/>
        </a:solidFill>
      </p:bgPr>
    </p:bg>
    <p:spTree>
      <p:nvGrpSpPr>
        <p:cNvPr id="70" name="Shape 70"/>
        <p:cNvGrpSpPr/>
        <p:nvPr/>
      </p:nvGrpSpPr>
      <p:grpSpPr>
        <a:xfrm>
          <a:off x="0" y="0"/>
          <a:ext cx="0" cy="0"/>
          <a:chOff x="0" y="0"/>
          <a:chExt cx="0" cy="0"/>
        </a:xfrm>
      </p:grpSpPr>
      <p:sp>
        <p:nvSpPr>
          <p:cNvPr id="71" name="Shape 71"/>
          <p:cNvSpPr/>
          <p:nvPr/>
        </p:nvSpPr>
        <p:spPr>
          <a:xfrm flipH="1">
            <a:off x="3582600" y="1550700"/>
            <a:ext cx="5561400" cy="3592800"/>
          </a:xfrm>
          <a:prstGeom prst="rtTriangle">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72" name="Shape 72"/>
          <p:cNvSpPr/>
          <p:nvPr/>
        </p:nvSpPr>
        <p:spPr>
          <a:xfrm>
            <a:off x="30" y="2824500"/>
            <a:ext cx="7370400" cy="2319000"/>
          </a:xfrm>
          <a:prstGeom prst="rtTriangle">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73" name="Shape 73"/>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rIns="91425" tIns="91425">
            <a:noAutofit/>
          </a:bodyPr>
          <a:lstStyle/>
          <a:p>
            <a:pPr lvl="0">
              <a:spcBef>
                <a:spcPts val="0"/>
              </a:spcBef>
              <a:buNone/>
            </a:pPr>
            <a:r>
              <a:t/>
            </a:r>
            <a:endParaRPr/>
          </a:p>
        </p:txBody>
      </p:sp>
      <p:sp>
        <p:nvSpPr>
          <p:cNvPr id="74" name="Shape 74"/>
          <p:cNvSpPr txBox="1"/>
          <p:nvPr>
            <p:ph type="title"/>
          </p:nvPr>
        </p:nvSpPr>
        <p:spPr>
          <a:xfrm>
            <a:off x="819150" y="845600"/>
            <a:ext cx="3709200" cy="1383000"/>
          </a:xfrm>
          <a:prstGeom prst="rect">
            <a:avLst/>
          </a:prstGeom>
        </p:spPr>
        <p:txBody>
          <a:bodyPr anchorCtr="0" anchor="t" bIns="91425" lIns="91425" rIns="91425" tIns="91425"/>
          <a:lstStyle>
            <a:lvl1pPr lvl="0">
              <a:spcBef>
                <a:spcPts val="0"/>
              </a:spcBef>
              <a:buSzPct val="100000"/>
              <a:defRPr sz="3000"/>
            </a:lvl1pPr>
            <a:lvl2pPr lvl="1">
              <a:spcBef>
                <a:spcPts val="0"/>
              </a:spcBef>
              <a:buSzPct val="100000"/>
              <a:defRPr sz="3000"/>
            </a:lvl2pPr>
            <a:lvl3pPr lvl="2">
              <a:spcBef>
                <a:spcPts val="0"/>
              </a:spcBef>
              <a:buSzPct val="100000"/>
              <a:defRPr sz="3000"/>
            </a:lvl3pPr>
            <a:lvl4pPr lvl="3">
              <a:spcBef>
                <a:spcPts val="0"/>
              </a:spcBef>
              <a:buSzPct val="100000"/>
              <a:defRPr sz="3000"/>
            </a:lvl4pPr>
            <a:lvl5pPr lvl="4">
              <a:spcBef>
                <a:spcPts val="0"/>
              </a:spcBef>
              <a:buSzPct val="100000"/>
              <a:defRPr sz="3000"/>
            </a:lvl5pPr>
            <a:lvl6pPr lvl="5">
              <a:spcBef>
                <a:spcPts val="0"/>
              </a:spcBef>
              <a:buSzPct val="100000"/>
              <a:defRPr sz="3000"/>
            </a:lvl6pPr>
            <a:lvl7pPr lvl="6">
              <a:spcBef>
                <a:spcPts val="0"/>
              </a:spcBef>
              <a:buSzPct val="100000"/>
              <a:defRPr sz="3000"/>
            </a:lvl7pPr>
            <a:lvl8pPr lvl="7">
              <a:spcBef>
                <a:spcPts val="0"/>
              </a:spcBef>
              <a:buSzPct val="100000"/>
              <a:defRPr sz="3000"/>
            </a:lvl8pPr>
            <a:lvl9pPr lvl="8">
              <a:spcBef>
                <a:spcPts val="0"/>
              </a:spcBef>
              <a:buSzPct val="100000"/>
              <a:defRPr sz="3000"/>
            </a:lvl9pPr>
          </a:lstStyle>
          <a:p/>
        </p:txBody>
      </p:sp>
      <p:sp>
        <p:nvSpPr>
          <p:cNvPr id="75" name="Shape 75"/>
          <p:cNvSpPr txBox="1"/>
          <p:nvPr>
            <p:ph idx="1" type="body"/>
          </p:nvPr>
        </p:nvSpPr>
        <p:spPr>
          <a:xfrm>
            <a:off x="830700" y="2319050"/>
            <a:ext cx="3709200" cy="21198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6" name="Shape 76"/>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ain point">
    <p:bg>
      <p:bgPr>
        <a:solidFill>
          <a:schemeClr val="accent1"/>
        </a:solidFill>
      </p:bgPr>
    </p:bg>
    <p:spTree>
      <p:nvGrpSpPr>
        <p:cNvPr id="77" name="Shape 77"/>
        <p:cNvGrpSpPr/>
        <p:nvPr/>
      </p:nvGrpSpPr>
      <p:grpSpPr>
        <a:xfrm>
          <a:off x="0" y="0"/>
          <a:ext cx="0" cy="0"/>
          <a:chOff x="0" y="0"/>
          <a:chExt cx="0" cy="0"/>
        </a:xfrm>
      </p:grpSpPr>
      <p:sp>
        <p:nvSpPr>
          <p:cNvPr id="78" name="Shape 78"/>
          <p:cNvSpPr/>
          <p:nvPr/>
        </p:nvSpPr>
        <p:spPr>
          <a:xfrm>
            <a:off x="0" y="2823144"/>
            <a:ext cx="7369200" cy="2316899"/>
          </a:xfrm>
          <a:prstGeom prst="rtTriangle">
            <a:avLst/>
          </a:prstGeom>
          <a:solidFill>
            <a:schemeClr val="accent6"/>
          </a:solidFill>
          <a:ln>
            <a:noFill/>
          </a:ln>
        </p:spPr>
        <p:txBody>
          <a:bodyPr anchorCtr="0" anchor="ctr" bIns="91425" lIns="91425" rIns="91425" tIns="91425">
            <a:noAutofit/>
          </a:bodyPr>
          <a:lstStyle/>
          <a:p>
            <a:pPr lvl="0">
              <a:spcBef>
                <a:spcPts val="0"/>
              </a:spcBef>
              <a:buNone/>
            </a:pPr>
            <a:r>
              <a:t/>
            </a:r>
            <a:endParaRPr/>
          </a:p>
        </p:txBody>
      </p:sp>
      <p:sp>
        <p:nvSpPr>
          <p:cNvPr id="79" name="Shape 79"/>
          <p:cNvSpPr/>
          <p:nvPr/>
        </p:nvSpPr>
        <p:spPr>
          <a:xfrm flipH="1">
            <a:off x="3583210" y="1554112"/>
            <a:ext cx="5560500" cy="3589500"/>
          </a:xfrm>
          <a:prstGeom prst="rtTriangle">
            <a:avLst/>
          </a:prstGeom>
          <a:solidFill>
            <a:schemeClr val="lt2"/>
          </a:solidFill>
          <a:ln>
            <a:noFill/>
          </a:ln>
        </p:spPr>
        <p:txBody>
          <a:bodyPr anchorCtr="0" anchor="ctr" bIns="91425" lIns="91425" rIns="91425" tIns="91425">
            <a:noAutofit/>
          </a:bodyPr>
          <a:lstStyle/>
          <a:p>
            <a:pPr lvl="0">
              <a:spcBef>
                <a:spcPts val="0"/>
              </a:spcBef>
              <a:buNone/>
            </a:pPr>
            <a:r>
              <a:t/>
            </a:r>
            <a:endParaRPr/>
          </a:p>
        </p:txBody>
      </p:sp>
      <p:grpSp>
        <p:nvGrpSpPr>
          <p:cNvPr id="80" name="Shape 80"/>
          <p:cNvGrpSpPr/>
          <p:nvPr/>
        </p:nvGrpSpPr>
        <p:grpSpPr>
          <a:xfrm>
            <a:off x="255991" y="-118"/>
            <a:ext cx="2251347" cy="1043407"/>
            <a:chOff x="3961956" y="4383950"/>
            <a:chExt cx="1160548" cy="548700"/>
          </a:xfrm>
        </p:grpSpPr>
        <p:sp>
          <p:nvSpPr>
            <p:cNvPr id="81" name="Shape 81"/>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82" name="Shape 82"/>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83" name="Shape 83"/>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rIns="91425" tIns="91425">
              <a:noAutofit/>
            </a:bodyPr>
            <a:lstStyle/>
            <a:p>
              <a:pPr lvl="0">
                <a:spcBef>
                  <a:spcPts val="0"/>
                </a:spcBef>
                <a:buNone/>
              </a:pPr>
              <a:r>
                <a:t/>
              </a:r>
              <a:endParaRPr/>
            </a:p>
          </p:txBody>
        </p:sp>
      </p:grpSp>
      <p:sp>
        <p:nvSpPr>
          <p:cNvPr id="84" name="Shape 8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rIns="91425" tIns="91425">
            <a:noAutofit/>
          </a:bodyPr>
          <a:lstStyle/>
          <a:p>
            <a:pPr lvl="0">
              <a:spcBef>
                <a:spcPts val="0"/>
              </a:spcBef>
              <a:buNone/>
            </a:pPr>
            <a:r>
              <a:t/>
            </a:r>
            <a:endParaRPr/>
          </a:p>
        </p:txBody>
      </p:sp>
      <p:grpSp>
        <p:nvGrpSpPr>
          <p:cNvPr id="85" name="Shape 85"/>
          <p:cNvGrpSpPr/>
          <p:nvPr/>
        </p:nvGrpSpPr>
        <p:grpSpPr>
          <a:xfrm>
            <a:off x="34934" y="4522125"/>
            <a:ext cx="1593305" cy="617071"/>
            <a:chOff x="6917200" y="0"/>
            <a:chExt cx="2227776" cy="863400"/>
          </a:xfrm>
        </p:grpSpPr>
        <p:sp>
          <p:nvSpPr>
            <p:cNvPr id="86" name="Shape 86"/>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rIns="91425" tIns="91425">
              <a:noAutofit/>
            </a:bodyPr>
            <a:lstStyle/>
            <a:p>
              <a:pPr lvl="0">
                <a:spcBef>
                  <a:spcPts val="0"/>
                </a:spcBef>
                <a:buNone/>
              </a:pPr>
              <a:r>
                <a:t/>
              </a:r>
              <a:endParaRPr/>
            </a:p>
          </p:txBody>
        </p:sp>
        <p:sp>
          <p:nvSpPr>
            <p:cNvPr id="87" name="Shape 87"/>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rIns="91425" tIns="91425">
              <a:noAutofit/>
            </a:bodyPr>
            <a:lstStyle/>
            <a:p>
              <a:pPr lvl="0">
                <a:spcBef>
                  <a:spcPts val="0"/>
                </a:spcBef>
                <a:buNone/>
              </a:pPr>
              <a:r>
                <a:t/>
              </a:r>
              <a:endParaRPr/>
            </a:p>
          </p:txBody>
        </p:sp>
        <p:sp>
          <p:nvSpPr>
            <p:cNvPr id="88" name="Shape 88"/>
            <p:cNvSpPr/>
            <p:nvPr/>
          </p:nvSpPr>
          <p:spPr>
            <a:xfrm>
              <a:off x="6917200" y="0"/>
              <a:ext cx="1503300" cy="863400"/>
            </a:xfrm>
            <a:prstGeom prst="parallelogram">
              <a:avLst>
                <a:gd fmla="val 158024" name="adj"/>
              </a:avLst>
            </a:prstGeom>
            <a:solidFill>
              <a:schemeClr val="accent6"/>
            </a:solidFill>
            <a:ln>
              <a:noFill/>
            </a:ln>
          </p:spPr>
          <p:txBody>
            <a:bodyPr anchorCtr="0" anchor="ctr" bIns="91425" lIns="91425" rIns="91425" tIns="91425">
              <a:noAutofit/>
            </a:bodyPr>
            <a:lstStyle/>
            <a:p>
              <a:pPr lvl="0">
                <a:spcBef>
                  <a:spcPts val="0"/>
                </a:spcBef>
                <a:buNone/>
              </a:pPr>
              <a:r>
                <a:t/>
              </a:r>
              <a:endParaRPr/>
            </a:p>
          </p:txBody>
        </p:sp>
      </p:grpSp>
      <p:grpSp>
        <p:nvGrpSpPr>
          <p:cNvPr id="89" name="Shape 89"/>
          <p:cNvGrpSpPr/>
          <p:nvPr/>
        </p:nvGrpSpPr>
        <p:grpSpPr>
          <a:xfrm>
            <a:off x="5886352" y="1242"/>
            <a:ext cx="3257454" cy="1261513"/>
            <a:chOff x="6917200" y="0"/>
            <a:chExt cx="2227776" cy="863400"/>
          </a:xfrm>
        </p:grpSpPr>
        <p:sp>
          <p:nvSpPr>
            <p:cNvPr id="90" name="Shape 90"/>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91" name="Shape 91"/>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92" name="Shape 92"/>
            <p:cNvSpPr/>
            <p:nvPr/>
          </p:nvSpPr>
          <p:spPr>
            <a:xfrm>
              <a:off x="6917200" y="0"/>
              <a:ext cx="1503300" cy="863400"/>
            </a:xfrm>
            <a:prstGeom prst="parallelogram">
              <a:avLst>
                <a:gd fmla="val 158024" name="adj"/>
              </a:avLst>
            </a:prstGeom>
            <a:solidFill>
              <a:schemeClr val="accent1"/>
            </a:solidFill>
            <a:ln>
              <a:noFill/>
            </a:ln>
          </p:spPr>
          <p:txBody>
            <a:bodyPr anchorCtr="0" anchor="ctr" bIns="91425" lIns="91425" rIns="91425" tIns="91425">
              <a:noAutofit/>
            </a:bodyPr>
            <a:lstStyle/>
            <a:p>
              <a:pPr lvl="0">
                <a:spcBef>
                  <a:spcPts val="0"/>
                </a:spcBef>
                <a:buNone/>
              </a:pPr>
              <a:r>
                <a:t/>
              </a:r>
              <a:endParaRPr/>
            </a:p>
          </p:txBody>
        </p:sp>
      </p:grpSp>
      <p:sp>
        <p:nvSpPr>
          <p:cNvPr id="93" name="Shape 93"/>
          <p:cNvSpPr txBox="1"/>
          <p:nvPr>
            <p:ph type="title"/>
          </p:nvPr>
        </p:nvSpPr>
        <p:spPr>
          <a:xfrm>
            <a:off x="1393929" y="1301145"/>
            <a:ext cx="6366900" cy="2539200"/>
          </a:xfrm>
          <a:prstGeom prst="rect">
            <a:avLst/>
          </a:prstGeom>
        </p:spPr>
        <p:txBody>
          <a:bodyPr anchorCtr="0" anchor="ctr" bIns="91425" lIns="91425" rIns="91425" tIns="91425"/>
          <a:lstStyle>
            <a:lvl1pPr lvl="0" algn="ctr">
              <a:spcBef>
                <a:spcPts val="0"/>
              </a:spcBef>
              <a:buSzPct val="100000"/>
              <a:defRPr sz="3200"/>
            </a:lvl1pPr>
            <a:lvl2pPr lvl="1" algn="ctr">
              <a:spcBef>
                <a:spcPts val="0"/>
              </a:spcBef>
              <a:buSzPct val="100000"/>
              <a:defRPr sz="3200"/>
            </a:lvl2pPr>
            <a:lvl3pPr lvl="2" algn="ctr">
              <a:spcBef>
                <a:spcPts val="0"/>
              </a:spcBef>
              <a:buSzPct val="100000"/>
              <a:defRPr sz="3200"/>
            </a:lvl3pPr>
            <a:lvl4pPr lvl="3" algn="ctr">
              <a:spcBef>
                <a:spcPts val="0"/>
              </a:spcBef>
              <a:buSzPct val="100000"/>
              <a:defRPr sz="3200"/>
            </a:lvl4pPr>
            <a:lvl5pPr lvl="4" algn="ctr">
              <a:spcBef>
                <a:spcPts val="0"/>
              </a:spcBef>
              <a:buSzPct val="100000"/>
              <a:defRPr sz="3200"/>
            </a:lvl5pPr>
            <a:lvl6pPr lvl="5" algn="ctr">
              <a:spcBef>
                <a:spcPts val="0"/>
              </a:spcBef>
              <a:buSzPct val="100000"/>
              <a:defRPr sz="3200"/>
            </a:lvl6pPr>
            <a:lvl7pPr lvl="6" algn="ctr">
              <a:spcBef>
                <a:spcPts val="0"/>
              </a:spcBef>
              <a:buSzPct val="100000"/>
              <a:defRPr sz="3200"/>
            </a:lvl7pPr>
            <a:lvl8pPr lvl="7" algn="ctr">
              <a:spcBef>
                <a:spcPts val="0"/>
              </a:spcBef>
              <a:buSzPct val="100000"/>
              <a:defRPr sz="3200"/>
            </a:lvl8pPr>
            <a:lvl9pPr lvl="8" algn="ctr">
              <a:spcBef>
                <a:spcPts val="0"/>
              </a:spcBef>
              <a:buSzPct val="100000"/>
              <a:defRPr sz="3200"/>
            </a:lvl9pPr>
          </a:lstStyle>
          <a:p/>
        </p:txBody>
      </p:sp>
      <p:sp>
        <p:nvSpPr>
          <p:cNvPr id="94" name="Shape 94"/>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ection title and description">
    <p:bg>
      <p:bgPr>
        <a:solidFill>
          <a:schemeClr val="dk2"/>
        </a:solidFill>
      </p:bgPr>
    </p:bg>
    <p:spTree>
      <p:nvGrpSpPr>
        <p:cNvPr id="95" name="Shape 95"/>
        <p:cNvGrpSpPr/>
        <p:nvPr/>
      </p:nvGrpSpPr>
      <p:grpSpPr>
        <a:xfrm>
          <a:off x="0" y="0"/>
          <a:ext cx="0" cy="0"/>
          <a:chOff x="0" y="0"/>
          <a:chExt cx="0" cy="0"/>
        </a:xfrm>
      </p:grpSpPr>
      <p:sp>
        <p:nvSpPr>
          <p:cNvPr id="96" name="Shape 96"/>
          <p:cNvSpPr/>
          <p:nvPr/>
        </p:nvSpPr>
        <p:spPr>
          <a:xfrm flipH="1">
            <a:off x="3582600" y="1550700"/>
            <a:ext cx="5561400" cy="3592800"/>
          </a:xfrm>
          <a:prstGeom prst="rtTriangle">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97" name="Shape 97"/>
          <p:cNvSpPr/>
          <p:nvPr/>
        </p:nvSpPr>
        <p:spPr>
          <a:xfrm>
            <a:off x="30" y="2824500"/>
            <a:ext cx="7370400" cy="2319000"/>
          </a:xfrm>
          <a:prstGeom prst="rtTriangle">
            <a:avLst/>
          </a:prstGeom>
          <a:solidFill>
            <a:schemeClr val="accent3"/>
          </a:solidFill>
          <a:ln>
            <a:noFill/>
          </a:ln>
        </p:spPr>
        <p:txBody>
          <a:bodyPr anchorCtr="0" anchor="ctr" bIns="91425" lIns="91425" rIns="91425" tIns="91425">
            <a:noAutofit/>
          </a:bodyPr>
          <a:lstStyle/>
          <a:p>
            <a:pPr lvl="0">
              <a:spcBef>
                <a:spcPts val="0"/>
              </a:spcBef>
              <a:buNone/>
            </a:pPr>
            <a:r>
              <a:t/>
            </a:r>
            <a:endParaRPr/>
          </a:p>
        </p:txBody>
      </p:sp>
      <p:sp>
        <p:nvSpPr>
          <p:cNvPr id="98" name="Shape 9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rIns="91425" tIns="91425">
            <a:noAutofit/>
          </a:bodyPr>
          <a:lstStyle/>
          <a:p>
            <a:pPr lvl="0">
              <a:spcBef>
                <a:spcPts val="0"/>
              </a:spcBef>
              <a:buNone/>
            </a:pPr>
            <a:r>
              <a:t/>
            </a:r>
            <a:endParaRPr/>
          </a:p>
        </p:txBody>
      </p:sp>
      <p:sp>
        <p:nvSpPr>
          <p:cNvPr id="99" name="Shape 99"/>
          <p:cNvSpPr txBox="1"/>
          <p:nvPr>
            <p:ph type="title"/>
          </p:nvPr>
        </p:nvSpPr>
        <p:spPr>
          <a:xfrm>
            <a:off x="819150" y="845600"/>
            <a:ext cx="6424200" cy="705000"/>
          </a:xfrm>
          <a:prstGeom prst="rect">
            <a:avLst/>
          </a:prstGeom>
        </p:spPr>
        <p:txBody>
          <a:bodyPr anchorCtr="0" anchor="t" bIns="91425" lIns="91425" rIns="91425" tIns="91425"/>
          <a:lstStyle>
            <a:lvl1pPr lvl="0">
              <a:spcBef>
                <a:spcPts val="0"/>
              </a:spcBef>
              <a:buSzPct val="100000"/>
              <a:defRPr sz="3000"/>
            </a:lvl1pPr>
            <a:lvl2pPr lvl="1">
              <a:spcBef>
                <a:spcPts val="0"/>
              </a:spcBef>
              <a:buSzPct val="100000"/>
              <a:defRPr sz="3000"/>
            </a:lvl2pPr>
            <a:lvl3pPr lvl="2">
              <a:spcBef>
                <a:spcPts val="0"/>
              </a:spcBef>
              <a:buSzPct val="100000"/>
              <a:defRPr sz="3000"/>
            </a:lvl3pPr>
            <a:lvl4pPr lvl="3">
              <a:spcBef>
                <a:spcPts val="0"/>
              </a:spcBef>
              <a:buSzPct val="100000"/>
              <a:defRPr sz="3000"/>
            </a:lvl4pPr>
            <a:lvl5pPr lvl="4">
              <a:spcBef>
                <a:spcPts val="0"/>
              </a:spcBef>
              <a:buSzPct val="100000"/>
              <a:defRPr sz="3000"/>
            </a:lvl5pPr>
            <a:lvl6pPr lvl="5">
              <a:spcBef>
                <a:spcPts val="0"/>
              </a:spcBef>
              <a:buSzPct val="100000"/>
              <a:defRPr sz="3000"/>
            </a:lvl6pPr>
            <a:lvl7pPr lvl="6">
              <a:spcBef>
                <a:spcPts val="0"/>
              </a:spcBef>
              <a:buSzPct val="100000"/>
              <a:defRPr sz="3000"/>
            </a:lvl7pPr>
            <a:lvl8pPr lvl="7">
              <a:spcBef>
                <a:spcPts val="0"/>
              </a:spcBef>
              <a:buSzPct val="100000"/>
              <a:defRPr sz="3000"/>
            </a:lvl8pPr>
            <a:lvl9pPr lvl="8">
              <a:spcBef>
                <a:spcPts val="0"/>
              </a:spcBef>
              <a:buSzPct val="100000"/>
              <a:defRPr sz="3000"/>
            </a:lvl9pPr>
          </a:lstStyle>
          <a:p/>
        </p:txBody>
      </p:sp>
      <p:sp>
        <p:nvSpPr>
          <p:cNvPr id="100" name="Shape 100"/>
          <p:cNvSpPr txBox="1"/>
          <p:nvPr>
            <p:ph idx="1" type="subTitle"/>
          </p:nvPr>
        </p:nvSpPr>
        <p:spPr>
          <a:xfrm>
            <a:off x="819150" y="1550700"/>
            <a:ext cx="5859900" cy="393600"/>
          </a:xfrm>
          <a:prstGeom prst="rect">
            <a:avLst/>
          </a:prstGeom>
        </p:spPr>
        <p:txBody>
          <a:bodyPr anchorCtr="0" anchor="t" bIns="91425" lIns="91425" rIns="91425" tIns="91425"/>
          <a:lstStyle>
            <a:lvl1pPr lvl="0">
              <a:lnSpc>
                <a:spcPct val="100000"/>
              </a:lnSpc>
              <a:spcBef>
                <a:spcPts val="0"/>
              </a:spcBef>
              <a:spcAft>
                <a:spcPts val="0"/>
              </a:spcAft>
              <a:buClr>
                <a:schemeClr val="lt1"/>
              </a:buClr>
              <a:buSzPct val="100000"/>
              <a:buNone/>
              <a:defRPr sz="1600">
                <a:solidFill>
                  <a:schemeClr val="lt1"/>
                </a:solidFill>
              </a:defRPr>
            </a:lvl1pPr>
            <a:lvl2pPr lvl="1">
              <a:lnSpc>
                <a:spcPct val="100000"/>
              </a:lnSpc>
              <a:spcBef>
                <a:spcPts val="0"/>
              </a:spcBef>
              <a:spcAft>
                <a:spcPts val="0"/>
              </a:spcAft>
              <a:buClr>
                <a:schemeClr val="lt1"/>
              </a:buClr>
              <a:buSzPct val="100000"/>
              <a:buNone/>
              <a:defRPr sz="1600">
                <a:solidFill>
                  <a:schemeClr val="lt1"/>
                </a:solidFill>
              </a:defRPr>
            </a:lvl2pPr>
            <a:lvl3pPr lvl="2">
              <a:lnSpc>
                <a:spcPct val="100000"/>
              </a:lnSpc>
              <a:spcBef>
                <a:spcPts val="0"/>
              </a:spcBef>
              <a:spcAft>
                <a:spcPts val="0"/>
              </a:spcAft>
              <a:buClr>
                <a:schemeClr val="lt1"/>
              </a:buClr>
              <a:buSzPct val="100000"/>
              <a:buNone/>
              <a:defRPr sz="1600">
                <a:solidFill>
                  <a:schemeClr val="lt1"/>
                </a:solidFill>
              </a:defRPr>
            </a:lvl3pPr>
            <a:lvl4pPr lvl="3">
              <a:lnSpc>
                <a:spcPct val="100000"/>
              </a:lnSpc>
              <a:spcBef>
                <a:spcPts val="0"/>
              </a:spcBef>
              <a:spcAft>
                <a:spcPts val="0"/>
              </a:spcAft>
              <a:buClr>
                <a:schemeClr val="lt1"/>
              </a:buClr>
              <a:buSzPct val="100000"/>
              <a:buNone/>
              <a:defRPr sz="1600">
                <a:solidFill>
                  <a:schemeClr val="lt1"/>
                </a:solidFill>
              </a:defRPr>
            </a:lvl4pPr>
            <a:lvl5pPr lvl="4">
              <a:lnSpc>
                <a:spcPct val="100000"/>
              </a:lnSpc>
              <a:spcBef>
                <a:spcPts val="0"/>
              </a:spcBef>
              <a:spcAft>
                <a:spcPts val="0"/>
              </a:spcAft>
              <a:buClr>
                <a:schemeClr val="lt1"/>
              </a:buClr>
              <a:buSzPct val="100000"/>
              <a:buNone/>
              <a:defRPr sz="1600">
                <a:solidFill>
                  <a:schemeClr val="lt1"/>
                </a:solidFill>
              </a:defRPr>
            </a:lvl5pPr>
            <a:lvl6pPr lvl="5">
              <a:lnSpc>
                <a:spcPct val="100000"/>
              </a:lnSpc>
              <a:spcBef>
                <a:spcPts val="0"/>
              </a:spcBef>
              <a:spcAft>
                <a:spcPts val="0"/>
              </a:spcAft>
              <a:buClr>
                <a:schemeClr val="lt1"/>
              </a:buClr>
              <a:buSzPct val="100000"/>
              <a:buNone/>
              <a:defRPr sz="1600">
                <a:solidFill>
                  <a:schemeClr val="lt1"/>
                </a:solidFill>
              </a:defRPr>
            </a:lvl6pPr>
            <a:lvl7pPr lvl="6">
              <a:lnSpc>
                <a:spcPct val="100000"/>
              </a:lnSpc>
              <a:spcBef>
                <a:spcPts val="0"/>
              </a:spcBef>
              <a:spcAft>
                <a:spcPts val="0"/>
              </a:spcAft>
              <a:buClr>
                <a:schemeClr val="lt1"/>
              </a:buClr>
              <a:buSzPct val="100000"/>
              <a:buNone/>
              <a:defRPr sz="1600">
                <a:solidFill>
                  <a:schemeClr val="lt1"/>
                </a:solidFill>
              </a:defRPr>
            </a:lvl7pPr>
            <a:lvl8pPr lvl="7">
              <a:lnSpc>
                <a:spcPct val="100000"/>
              </a:lnSpc>
              <a:spcBef>
                <a:spcPts val="0"/>
              </a:spcBef>
              <a:spcAft>
                <a:spcPts val="0"/>
              </a:spcAft>
              <a:buClr>
                <a:schemeClr val="lt1"/>
              </a:buClr>
              <a:buSzPct val="100000"/>
              <a:buNone/>
              <a:defRPr sz="1600">
                <a:solidFill>
                  <a:schemeClr val="lt1"/>
                </a:solidFill>
              </a:defRPr>
            </a:lvl8pPr>
            <a:lvl9pPr lvl="8">
              <a:lnSpc>
                <a:spcPct val="100000"/>
              </a:lnSpc>
              <a:spcBef>
                <a:spcPts val="0"/>
              </a:spcBef>
              <a:spcAft>
                <a:spcPts val="0"/>
              </a:spcAft>
              <a:buClr>
                <a:schemeClr val="lt1"/>
              </a:buClr>
              <a:buSzPct val="100000"/>
              <a:buNone/>
              <a:defRPr sz="1600">
                <a:solidFill>
                  <a:schemeClr val="lt1"/>
                </a:solidFill>
              </a:defRPr>
            </a:lvl9pPr>
          </a:lstStyle>
          <a:p/>
        </p:txBody>
      </p:sp>
      <p:sp>
        <p:nvSpPr>
          <p:cNvPr id="101" name="Shape 101"/>
          <p:cNvSpPr txBox="1"/>
          <p:nvPr>
            <p:ph idx="2" type="body"/>
          </p:nvPr>
        </p:nvSpPr>
        <p:spPr>
          <a:xfrm>
            <a:off x="819150" y="2467050"/>
            <a:ext cx="5859900" cy="20955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02" name="Shape 102"/>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aption">
    <p:bg>
      <p:bgPr>
        <a:solidFill>
          <a:schemeClr val="accent1"/>
        </a:solidFill>
      </p:bgPr>
    </p:bg>
    <p:spTree>
      <p:nvGrpSpPr>
        <p:cNvPr id="103" name="Shape 103"/>
        <p:cNvGrpSpPr/>
        <p:nvPr/>
      </p:nvGrpSpPr>
      <p:grpSpPr>
        <a:xfrm>
          <a:off x="0" y="0"/>
          <a:ext cx="0" cy="0"/>
          <a:chOff x="0" y="0"/>
          <a:chExt cx="0" cy="0"/>
        </a:xfrm>
      </p:grpSpPr>
      <p:sp>
        <p:nvSpPr>
          <p:cNvPr id="104" name="Shape 104"/>
          <p:cNvSpPr/>
          <p:nvPr/>
        </p:nvSpPr>
        <p:spPr>
          <a:xfrm>
            <a:off x="30" y="2824500"/>
            <a:ext cx="7370400" cy="2319000"/>
          </a:xfrm>
          <a:prstGeom prst="rtTriangle">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105" name="Shape 105"/>
          <p:cNvSpPr/>
          <p:nvPr/>
        </p:nvSpPr>
        <p:spPr>
          <a:xfrm flipH="1">
            <a:off x="3582600" y="1550700"/>
            <a:ext cx="5561400" cy="3592800"/>
          </a:xfrm>
          <a:prstGeom prst="rtTriangle">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106" name="Shape 10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rIns="91425" tIns="91425">
            <a:noAutofit/>
          </a:bodyPr>
          <a:lstStyle/>
          <a:p>
            <a:pPr lvl="0">
              <a:spcBef>
                <a:spcPts val="0"/>
              </a:spcBef>
              <a:buNone/>
            </a:pPr>
            <a:r>
              <a:t/>
            </a:r>
            <a:endParaRPr/>
          </a:p>
        </p:txBody>
      </p:sp>
      <p:sp>
        <p:nvSpPr>
          <p:cNvPr id="107" name="Shape 107"/>
          <p:cNvSpPr txBox="1"/>
          <p:nvPr>
            <p:ph idx="1" type="body"/>
          </p:nvPr>
        </p:nvSpPr>
        <p:spPr>
          <a:xfrm>
            <a:off x="328025" y="4163500"/>
            <a:ext cx="7415100" cy="605100"/>
          </a:xfrm>
          <a:prstGeom prst="rect">
            <a:avLst/>
          </a:prstGeom>
        </p:spPr>
        <p:txBody>
          <a:bodyPr anchorCtr="0" anchor="b" bIns="91425" lIns="91425" rIns="91425" tIns="91425"/>
          <a:lstStyle>
            <a:lvl1pPr lvl="0">
              <a:lnSpc>
                <a:spcPct val="100000"/>
              </a:lnSpc>
              <a:spcBef>
                <a:spcPts val="0"/>
              </a:spcBef>
              <a:spcAft>
                <a:spcPts val="0"/>
              </a:spcAft>
              <a:buNone/>
              <a:defRPr/>
            </a:lvl1pPr>
          </a:lstStyle>
          <a:p/>
        </p:txBody>
      </p:sp>
      <p:sp>
        <p:nvSpPr>
          <p:cNvPr id="108" name="Shape 108"/>
          <p:cNvSpPr txBox="1"/>
          <p:nvPr>
            <p:ph idx="12" type="sldNum"/>
          </p:nvPr>
        </p:nvSpPr>
        <p:spPr>
          <a:xfrm>
            <a:off x="8390733" y="4543668"/>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dk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tIns="91425"/>
          <a:lstStyle>
            <a:lvl1pPr lvl="0">
              <a:spcBef>
                <a:spcPts val="0"/>
              </a:spcBef>
              <a:buClr>
                <a:schemeClr val="lt1"/>
              </a:buClr>
              <a:buSzPct val="100000"/>
              <a:buFont typeface="Nunito"/>
              <a:buNone/>
              <a:defRPr sz="2800">
                <a:solidFill>
                  <a:schemeClr val="lt1"/>
                </a:solidFill>
                <a:latin typeface="Nunito"/>
                <a:ea typeface="Nunito"/>
                <a:cs typeface="Nunito"/>
                <a:sym typeface="Nunito"/>
              </a:defRPr>
            </a:lvl1pPr>
            <a:lvl2pPr lvl="1">
              <a:spcBef>
                <a:spcPts val="0"/>
              </a:spcBef>
              <a:buClr>
                <a:schemeClr val="lt1"/>
              </a:buClr>
              <a:buSzPct val="100000"/>
              <a:buFont typeface="Nunito"/>
              <a:buNone/>
              <a:defRPr sz="2800">
                <a:solidFill>
                  <a:schemeClr val="lt1"/>
                </a:solidFill>
                <a:latin typeface="Nunito"/>
                <a:ea typeface="Nunito"/>
                <a:cs typeface="Nunito"/>
                <a:sym typeface="Nunito"/>
              </a:defRPr>
            </a:lvl2pPr>
            <a:lvl3pPr lvl="2">
              <a:spcBef>
                <a:spcPts val="0"/>
              </a:spcBef>
              <a:buClr>
                <a:schemeClr val="lt1"/>
              </a:buClr>
              <a:buSzPct val="100000"/>
              <a:buFont typeface="Nunito"/>
              <a:buNone/>
              <a:defRPr sz="2800">
                <a:solidFill>
                  <a:schemeClr val="lt1"/>
                </a:solidFill>
                <a:latin typeface="Nunito"/>
                <a:ea typeface="Nunito"/>
                <a:cs typeface="Nunito"/>
                <a:sym typeface="Nunito"/>
              </a:defRPr>
            </a:lvl3pPr>
            <a:lvl4pPr lvl="3">
              <a:spcBef>
                <a:spcPts val="0"/>
              </a:spcBef>
              <a:buClr>
                <a:schemeClr val="lt1"/>
              </a:buClr>
              <a:buSzPct val="100000"/>
              <a:buFont typeface="Nunito"/>
              <a:buNone/>
              <a:defRPr sz="2800">
                <a:solidFill>
                  <a:schemeClr val="lt1"/>
                </a:solidFill>
                <a:latin typeface="Nunito"/>
                <a:ea typeface="Nunito"/>
                <a:cs typeface="Nunito"/>
                <a:sym typeface="Nunito"/>
              </a:defRPr>
            </a:lvl4pPr>
            <a:lvl5pPr lvl="4">
              <a:spcBef>
                <a:spcPts val="0"/>
              </a:spcBef>
              <a:buClr>
                <a:schemeClr val="lt1"/>
              </a:buClr>
              <a:buSzPct val="100000"/>
              <a:buFont typeface="Nunito"/>
              <a:buNone/>
              <a:defRPr sz="2800">
                <a:solidFill>
                  <a:schemeClr val="lt1"/>
                </a:solidFill>
                <a:latin typeface="Nunito"/>
                <a:ea typeface="Nunito"/>
                <a:cs typeface="Nunito"/>
                <a:sym typeface="Nunito"/>
              </a:defRPr>
            </a:lvl5pPr>
            <a:lvl6pPr lvl="5">
              <a:spcBef>
                <a:spcPts val="0"/>
              </a:spcBef>
              <a:buClr>
                <a:schemeClr val="lt1"/>
              </a:buClr>
              <a:buSzPct val="100000"/>
              <a:buFont typeface="Nunito"/>
              <a:buNone/>
              <a:defRPr sz="2800">
                <a:solidFill>
                  <a:schemeClr val="lt1"/>
                </a:solidFill>
                <a:latin typeface="Nunito"/>
                <a:ea typeface="Nunito"/>
                <a:cs typeface="Nunito"/>
                <a:sym typeface="Nunito"/>
              </a:defRPr>
            </a:lvl6pPr>
            <a:lvl7pPr lvl="6">
              <a:spcBef>
                <a:spcPts val="0"/>
              </a:spcBef>
              <a:buClr>
                <a:schemeClr val="lt1"/>
              </a:buClr>
              <a:buSzPct val="100000"/>
              <a:buFont typeface="Nunito"/>
              <a:buNone/>
              <a:defRPr sz="2800">
                <a:solidFill>
                  <a:schemeClr val="lt1"/>
                </a:solidFill>
                <a:latin typeface="Nunito"/>
                <a:ea typeface="Nunito"/>
                <a:cs typeface="Nunito"/>
                <a:sym typeface="Nunito"/>
              </a:defRPr>
            </a:lvl7pPr>
            <a:lvl8pPr lvl="7">
              <a:spcBef>
                <a:spcPts val="0"/>
              </a:spcBef>
              <a:buClr>
                <a:schemeClr val="lt1"/>
              </a:buClr>
              <a:buSzPct val="100000"/>
              <a:buFont typeface="Nunito"/>
              <a:buNone/>
              <a:defRPr sz="2800">
                <a:solidFill>
                  <a:schemeClr val="lt1"/>
                </a:solidFill>
                <a:latin typeface="Nunito"/>
                <a:ea typeface="Nunito"/>
                <a:cs typeface="Nunito"/>
                <a:sym typeface="Nunito"/>
              </a:defRPr>
            </a:lvl8pPr>
            <a:lvl9pPr lvl="8">
              <a:spcBef>
                <a:spcPts val="0"/>
              </a:spcBef>
              <a:buClr>
                <a:schemeClr val="lt1"/>
              </a:buClr>
              <a:buSzPct val="100000"/>
              <a:buFont typeface="Nunito"/>
              <a:buNone/>
              <a:defRPr sz="2800">
                <a:solidFill>
                  <a:schemeClr val="lt1"/>
                </a:solidFill>
                <a:latin typeface="Nunito"/>
                <a:ea typeface="Nunito"/>
                <a:cs typeface="Nunito"/>
                <a:sym typeface="Nunito"/>
              </a:defRPr>
            </a:lvl9pPr>
          </a:lstStyle>
          <a:p/>
        </p:txBody>
      </p:sp>
      <p:sp>
        <p:nvSpPr>
          <p:cNvPr id="7" name="Shape 7"/>
          <p:cNvSpPr txBox="1"/>
          <p:nvPr>
            <p:ph idx="1" type="body"/>
          </p:nvPr>
        </p:nvSpPr>
        <p:spPr>
          <a:xfrm>
            <a:off x="311700" y="1152475"/>
            <a:ext cx="8520600" cy="33912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dk2"/>
              </a:buClr>
              <a:buSzPct val="100000"/>
              <a:buFont typeface="Calibri"/>
              <a:buChar char="●"/>
              <a:defRPr sz="1300">
                <a:solidFill>
                  <a:schemeClr val="dk2"/>
                </a:solidFill>
                <a:latin typeface="Calibri"/>
                <a:ea typeface="Calibri"/>
                <a:cs typeface="Calibri"/>
                <a:sym typeface="Calibri"/>
              </a:defRPr>
            </a:lvl1pPr>
            <a:lvl2pPr lvl="1">
              <a:lnSpc>
                <a:spcPct val="115000"/>
              </a:lnSpc>
              <a:spcBef>
                <a:spcPts val="0"/>
              </a:spcBef>
              <a:spcAft>
                <a:spcPts val="1600"/>
              </a:spcAft>
              <a:buClr>
                <a:schemeClr val="dk2"/>
              </a:buClr>
              <a:buSzPct val="100000"/>
              <a:buFont typeface="Calibri"/>
              <a:buChar char="○"/>
              <a:defRPr sz="1100">
                <a:solidFill>
                  <a:schemeClr val="dk2"/>
                </a:solidFill>
                <a:latin typeface="Calibri"/>
                <a:ea typeface="Calibri"/>
                <a:cs typeface="Calibri"/>
                <a:sym typeface="Calibri"/>
              </a:defRPr>
            </a:lvl2pPr>
            <a:lvl3pPr lvl="2">
              <a:lnSpc>
                <a:spcPct val="115000"/>
              </a:lnSpc>
              <a:spcBef>
                <a:spcPts val="0"/>
              </a:spcBef>
              <a:spcAft>
                <a:spcPts val="1600"/>
              </a:spcAft>
              <a:buClr>
                <a:schemeClr val="dk2"/>
              </a:buClr>
              <a:buSzPct val="100000"/>
              <a:buFont typeface="Calibri"/>
              <a:buChar char="■"/>
              <a:defRPr sz="1100">
                <a:solidFill>
                  <a:schemeClr val="dk2"/>
                </a:solidFill>
                <a:latin typeface="Calibri"/>
                <a:ea typeface="Calibri"/>
                <a:cs typeface="Calibri"/>
                <a:sym typeface="Calibri"/>
              </a:defRPr>
            </a:lvl3pPr>
            <a:lvl4pPr lvl="3">
              <a:lnSpc>
                <a:spcPct val="115000"/>
              </a:lnSpc>
              <a:spcBef>
                <a:spcPts val="0"/>
              </a:spcBef>
              <a:spcAft>
                <a:spcPts val="1600"/>
              </a:spcAft>
              <a:buClr>
                <a:schemeClr val="dk2"/>
              </a:buClr>
              <a:buSzPct val="100000"/>
              <a:buFont typeface="Calibri"/>
              <a:buChar char="●"/>
              <a:defRPr sz="1100">
                <a:solidFill>
                  <a:schemeClr val="dk2"/>
                </a:solidFill>
                <a:latin typeface="Calibri"/>
                <a:ea typeface="Calibri"/>
                <a:cs typeface="Calibri"/>
                <a:sym typeface="Calibri"/>
              </a:defRPr>
            </a:lvl4pPr>
            <a:lvl5pPr lvl="4">
              <a:lnSpc>
                <a:spcPct val="115000"/>
              </a:lnSpc>
              <a:spcBef>
                <a:spcPts val="0"/>
              </a:spcBef>
              <a:spcAft>
                <a:spcPts val="1600"/>
              </a:spcAft>
              <a:buClr>
                <a:schemeClr val="dk2"/>
              </a:buClr>
              <a:buSzPct val="100000"/>
              <a:buFont typeface="Calibri"/>
              <a:buChar char="○"/>
              <a:defRPr sz="1100">
                <a:solidFill>
                  <a:schemeClr val="dk2"/>
                </a:solidFill>
                <a:latin typeface="Calibri"/>
                <a:ea typeface="Calibri"/>
                <a:cs typeface="Calibri"/>
                <a:sym typeface="Calibri"/>
              </a:defRPr>
            </a:lvl5pPr>
            <a:lvl6pPr lvl="5">
              <a:lnSpc>
                <a:spcPct val="115000"/>
              </a:lnSpc>
              <a:spcBef>
                <a:spcPts val="0"/>
              </a:spcBef>
              <a:spcAft>
                <a:spcPts val="1600"/>
              </a:spcAft>
              <a:buClr>
                <a:schemeClr val="dk2"/>
              </a:buClr>
              <a:buSzPct val="100000"/>
              <a:buFont typeface="Calibri"/>
              <a:buChar char="■"/>
              <a:defRPr sz="1100">
                <a:solidFill>
                  <a:schemeClr val="dk2"/>
                </a:solidFill>
                <a:latin typeface="Calibri"/>
                <a:ea typeface="Calibri"/>
                <a:cs typeface="Calibri"/>
                <a:sym typeface="Calibri"/>
              </a:defRPr>
            </a:lvl6pPr>
            <a:lvl7pPr lvl="6">
              <a:lnSpc>
                <a:spcPct val="115000"/>
              </a:lnSpc>
              <a:spcBef>
                <a:spcPts val="0"/>
              </a:spcBef>
              <a:spcAft>
                <a:spcPts val="1600"/>
              </a:spcAft>
              <a:buClr>
                <a:schemeClr val="dk2"/>
              </a:buClr>
              <a:buSzPct val="100000"/>
              <a:buFont typeface="Calibri"/>
              <a:buChar char="●"/>
              <a:defRPr sz="1100">
                <a:solidFill>
                  <a:schemeClr val="dk2"/>
                </a:solidFill>
                <a:latin typeface="Calibri"/>
                <a:ea typeface="Calibri"/>
                <a:cs typeface="Calibri"/>
                <a:sym typeface="Calibri"/>
              </a:defRPr>
            </a:lvl7pPr>
            <a:lvl8pPr lvl="7">
              <a:lnSpc>
                <a:spcPct val="115000"/>
              </a:lnSpc>
              <a:spcBef>
                <a:spcPts val="0"/>
              </a:spcBef>
              <a:spcAft>
                <a:spcPts val="1600"/>
              </a:spcAft>
              <a:buClr>
                <a:schemeClr val="dk2"/>
              </a:buClr>
              <a:buSzPct val="100000"/>
              <a:buFont typeface="Calibri"/>
              <a:buChar char="○"/>
              <a:defRPr sz="1100">
                <a:solidFill>
                  <a:schemeClr val="dk2"/>
                </a:solidFill>
                <a:latin typeface="Calibri"/>
                <a:ea typeface="Calibri"/>
                <a:cs typeface="Calibri"/>
                <a:sym typeface="Calibri"/>
              </a:defRPr>
            </a:lvl8pPr>
            <a:lvl9pPr lvl="8">
              <a:lnSpc>
                <a:spcPct val="115000"/>
              </a:lnSpc>
              <a:spcBef>
                <a:spcPts val="0"/>
              </a:spcBef>
              <a:spcAft>
                <a:spcPts val="1600"/>
              </a:spcAft>
              <a:buClr>
                <a:schemeClr val="dk2"/>
              </a:buClr>
              <a:buSzPct val="100000"/>
              <a:buFont typeface="Calibri"/>
              <a:buChar char="■"/>
              <a:defRPr sz="1100">
                <a:solidFill>
                  <a:schemeClr val="dk2"/>
                </a:solidFill>
                <a:latin typeface="Calibri"/>
                <a:ea typeface="Calibri"/>
                <a:cs typeface="Calibri"/>
                <a:sym typeface="Calibri"/>
              </a:defRPr>
            </a:lvl9pPr>
          </a:lstStyle>
          <a:p/>
        </p:txBody>
      </p:sp>
      <p:sp>
        <p:nvSpPr>
          <p:cNvPr id="8" name="Shape 8"/>
          <p:cNvSpPr txBox="1"/>
          <p:nvPr>
            <p:ph idx="12" type="sldNum"/>
          </p:nvPr>
        </p:nvSpPr>
        <p:spPr>
          <a:xfrm>
            <a:off x="8390733" y="4543668"/>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000">
                <a:solidFill>
                  <a:schemeClr val="dk2"/>
                </a:solidFill>
                <a:latin typeface="Nunito"/>
                <a:ea typeface="Nunito"/>
                <a:cs typeface="Nunito"/>
                <a:sym typeface="Nunito"/>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7" name="Shape 127"/>
        <p:cNvGrpSpPr/>
        <p:nvPr/>
      </p:nvGrpSpPr>
      <p:grpSpPr>
        <a:xfrm>
          <a:off x="0" y="0"/>
          <a:ext cx="0" cy="0"/>
          <a:chOff x="0" y="0"/>
          <a:chExt cx="0" cy="0"/>
        </a:xfrm>
      </p:grpSpPr>
      <p:sp>
        <p:nvSpPr>
          <p:cNvPr id="128" name="Shape 128"/>
          <p:cNvSpPr txBox="1"/>
          <p:nvPr>
            <p:ph type="ctrTitle"/>
          </p:nvPr>
        </p:nvSpPr>
        <p:spPr>
          <a:xfrm>
            <a:off x="1858703" y="1822833"/>
            <a:ext cx="5361300" cy="1448100"/>
          </a:xfrm>
          <a:prstGeom prst="rect">
            <a:avLst/>
          </a:prstGeom>
        </p:spPr>
        <p:txBody>
          <a:bodyPr anchorCtr="0" anchor="ctr" bIns="91425" lIns="91425" rIns="91425" tIns="91425">
            <a:noAutofit/>
          </a:bodyPr>
          <a:lstStyle/>
          <a:p>
            <a:pPr lvl="0" algn="l">
              <a:spcBef>
                <a:spcPts val="0"/>
              </a:spcBef>
              <a:buNone/>
            </a:pPr>
            <a:r>
              <a:rPr lang="en"/>
              <a:t>Tips to Using a Chromebook</a:t>
            </a:r>
          </a:p>
        </p:txBody>
      </p:sp>
      <p:sp>
        <p:nvSpPr>
          <p:cNvPr id="129" name="Shape 129"/>
          <p:cNvSpPr txBox="1"/>
          <p:nvPr>
            <p:ph idx="1" type="subTitle"/>
          </p:nvPr>
        </p:nvSpPr>
        <p:spPr>
          <a:xfrm>
            <a:off x="1858700" y="3413158"/>
            <a:ext cx="5361300" cy="522600"/>
          </a:xfrm>
          <a:prstGeom prst="rect">
            <a:avLst/>
          </a:prstGeom>
        </p:spPr>
        <p:txBody>
          <a:bodyPr anchorCtr="0" anchor="t" bIns="91425" lIns="91425" rIns="91425" tIns="91425">
            <a:noAutofit/>
          </a:bodyPr>
          <a:lstStyle/>
          <a:p>
            <a:pPr lvl="0">
              <a:spcBef>
                <a:spcPts val="0"/>
              </a:spcBef>
              <a:buNone/>
            </a:pPr>
            <a:r>
              <a:rPr lang="en"/>
              <a:t>By Lori Blantz - Instructional Technology Specialist 606-1970</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1" name="Shape 181"/>
        <p:cNvGrpSpPr/>
        <p:nvPr/>
      </p:nvGrpSpPr>
      <p:grpSpPr>
        <a:xfrm>
          <a:off x="0" y="0"/>
          <a:ext cx="0" cy="0"/>
          <a:chOff x="0" y="0"/>
          <a:chExt cx="0" cy="0"/>
        </a:xfrm>
      </p:grpSpPr>
      <p:sp>
        <p:nvSpPr>
          <p:cNvPr id="182" name="Shape 182"/>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en"/>
              <a:t>Alt + backspace</a:t>
            </a:r>
          </a:p>
        </p:txBody>
      </p:sp>
      <p:sp>
        <p:nvSpPr>
          <p:cNvPr id="183" name="Shape 183"/>
          <p:cNvSpPr txBox="1"/>
          <p:nvPr>
            <p:ph idx="1" type="body"/>
          </p:nvPr>
        </p:nvSpPr>
        <p:spPr>
          <a:xfrm>
            <a:off x="819150" y="1990725"/>
            <a:ext cx="7505700" cy="2448000"/>
          </a:xfrm>
          <a:prstGeom prst="rect">
            <a:avLst/>
          </a:prstGeom>
        </p:spPr>
        <p:txBody>
          <a:bodyPr anchorCtr="0" anchor="t" bIns="91425" lIns="91425" rIns="91425" tIns="91425">
            <a:noAutofit/>
          </a:bodyPr>
          <a:lstStyle/>
          <a:p>
            <a:pPr lvl="0">
              <a:spcBef>
                <a:spcPts val="0"/>
              </a:spcBef>
              <a:buNone/>
            </a:pPr>
            <a:r>
              <a:rPr lang="en">
                <a:solidFill>
                  <a:srgbClr val="000000"/>
                </a:solidFill>
                <a:highlight>
                  <a:srgbClr val="FFFFFF"/>
                </a:highlight>
                <a:latin typeface="Arial"/>
                <a:ea typeface="Arial"/>
                <a:cs typeface="Arial"/>
                <a:sym typeface="Arial"/>
              </a:rPr>
              <a:t>The backspace key deletes the character to the left of your cursor. Windows PCs, however, have a separate delete key that deletes characters to the right of the cursor. To get this Windows delete-key functionality on a Chromebook, just hold down the Alt key when you backspace.</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7" name="Shape 187"/>
        <p:cNvGrpSpPr/>
        <p:nvPr/>
      </p:nvGrpSpPr>
      <p:grpSpPr>
        <a:xfrm>
          <a:off x="0" y="0"/>
          <a:ext cx="0" cy="0"/>
          <a:chOff x="0" y="0"/>
          <a:chExt cx="0" cy="0"/>
        </a:xfrm>
      </p:grpSpPr>
      <p:sp>
        <p:nvSpPr>
          <p:cNvPr id="188" name="Shape 188"/>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en"/>
              <a:t>Ctrl  +  ‘switch window’ key  (rectangle with two lines)</a:t>
            </a:r>
          </a:p>
        </p:txBody>
      </p:sp>
      <p:sp>
        <p:nvSpPr>
          <p:cNvPr id="189" name="Shape 189"/>
          <p:cNvSpPr txBox="1"/>
          <p:nvPr>
            <p:ph idx="1" type="body"/>
          </p:nvPr>
        </p:nvSpPr>
        <p:spPr>
          <a:xfrm>
            <a:off x="819150" y="1990725"/>
            <a:ext cx="7505700" cy="2448000"/>
          </a:xfrm>
          <a:prstGeom prst="rect">
            <a:avLst/>
          </a:prstGeom>
        </p:spPr>
        <p:txBody>
          <a:bodyPr anchorCtr="0" anchor="t" bIns="91425" lIns="91425" rIns="91425" tIns="91425">
            <a:noAutofit/>
          </a:bodyPr>
          <a:lstStyle/>
          <a:p>
            <a:pPr lvl="0">
              <a:spcBef>
                <a:spcPts val="0"/>
              </a:spcBef>
              <a:buNone/>
            </a:pPr>
            <a:r>
              <a:rPr lang="en" sz="1800">
                <a:solidFill>
                  <a:srgbClr val="000000"/>
                </a:solidFill>
                <a:highlight>
                  <a:srgbClr val="FFFFFF"/>
                </a:highlight>
                <a:latin typeface="Arial"/>
                <a:ea typeface="Arial"/>
                <a:cs typeface="Arial"/>
                <a:sym typeface="Arial"/>
              </a:rPr>
              <a:t>The switch window key is usually found in the F5 spot on a Chromebook keyboard. Combined with the Ctrl key, it takes a screenshot of your entire desktop and saves it to your Downloads folder. To take a screenshot of only a portion of your desktop, use Ctrl + Shift + switch window key.</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3" name="Shape 193"/>
        <p:cNvGrpSpPr/>
        <p:nvPr/>
      </p:nvGrpSpPr>
      <p:grpSpPr>
        <a:xfrm>
          <a:off x="0" y="0"/>
          <a:ext cx="0" cy="0"/>
          <a:chOff x="0" y="0"/>
          <a:chExt cx="0" cy="0"/>
        </a:xfrm>
      </p:grpSpPr>
      <p:sp>
        <p:nvSpPr>
          <p:cNvPr id="194" name="Shape 194"/>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en"/>
              <a:t>Ctrl + Alt + /</a:t>
            </a:r>
          </a:p>
        </p:txBody>
      </p:sp>
      <p:sp>
        <p:nvSpPr>
          <p:cNvPr id="195" name="Shape 195"/>
          <p:cNvSpPr txBox="1"/>
          <p:nvPr>
            <p:ph idx="1" type="body"/>
          </p:nvPr>
        </p:nvSpPr>
        <p:spPr>
          <a:xfrm>
            <a:off x="819150" y="1990725"/>
            <a:ext cx="7505700" cy="2448000"/>
          </a:xfrm>
          <a:prstGeom prst="rect">
            <a:avLst/>
          </a:prstGeom>
        </p:spPr>
        <p:txBody>
          <a:bodyPr anchorCtr="0" anchor="t" bIns="91425" lIns="91425" rIns="91425" tIns="91425">
            <a:noAutofit/>
          </a:bodyPr>
          <a:lstStyle/>
          <a:p>
            <a:pPr lvl="0">
              <a:spcBef>
                <a:spcPts val="0"/>
              </a:spcBef>
              <a:buNone/>
            </a:pPr>
            <a:r>
              <a:rPr lang="en" sz="1800">
                <a:solidFill>
                  <a:srgbClr val="000000"/>
                </a:solidFill>
                <a:highlight>
                  <a:srgbClr val="FFFFFF"/>
                </a:highlight>
                <a:latin typeface="Arial"/>
                <a:ea typeface="Arial"/>
                <a:cs typeface="Arial"/>
                <a:sym typeface="Arial"/>
              </a:rPr>
              <a:t> If you have a question about keyboard shortcuts, this combo calls up a keyboard overlay to show you the various keyboard shortcuts available for Chrome OS.</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9" name="Shape 199"/>
        <p:cNvGrpSpPr/>
        <p:nvPr/>
      </p:nvGrpSpPr>
      <p:grpSpPr>
        <a:xfrm>
          <a:off x="0" y="0"/>
          <a:ext cx="0" cy="0"/>
          <a:chOff x="0" y="0"/>
          <a:chExt cx="0" cy="0"/>
        </a:xfrm>
      </p:grpSpPr>
      <p:sp>
        <p:nvSpPr>
          <p:cNvPr id="200" name="Shape 200"/>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en"/>
              <a:t>The Chromebook SHELF</a:t>
            </a:r>
          </a:p>
        </p:txBody>
      </p:sp>
      <p:sp>
        <p:nvSpPr>
          <p:cNvPr id="201" name="Shape 201"/>
          <p:cNvSpPr txBox="1"/>
          <p:nvPr>
            <p:ph idx="1" type="body"/>
          </p:nvPr>
        </p:nvSpPr>
        <p:spPr>
          <a:xfrm>
            <a:off x="819150" y="1589650"/>
            <a:ext cx="7505700" cy="3172200"/>
          </a:xfrm>
          <a:prstGeom prst="rect">
            <a:avLst/>
          </a:prstGeom>
        </p:spPr>
        <p:txBody>
          <a:bodyPr anchorCtr="0" anchor="t" bIns="91425" lIns="91425" rIns="91425" tIns="91425">
            <a:noAutofit/>
          </a:bodyPr>
          <a:lstStyle/>
          <a:p>
            <a:pPr lvl="0" rtl="0">
              <a:spcBef>
                <a:spcPts val="0"/>
              </a:spcBef>
              <a:buNone/>
            </a:pPr>
            <a:r>
              <a:rPr lang="en" sz="1800"/>
              <a:t>This is the bar on the bottom showing the apps. To get right of apps you don’t use you can drag them to the center of the desktop and let go, or you can hover over the icon and double tap the mouse and click on unpin.</a:t>
            </a:r>
            <a:r>
              <a:rPr lang="en" sz="1800">
                <a:solidFill>
                  <a:srgbClr val="222222"/>
                </a:solidFill>
                <a:highlight>
                  <a:srgbClr val="FFFFFF"/>
                </a:highlight>
              </a:rPr>
              <a:t>The easiest way to add your own apps to the shelf is to open the web app you want to use in the browser. Next, click the menu icon in the upper right hand corner—it looks like three vertical dots—and select </a:t>
            </a:r>
            <a:r>
              <a:rPr i="1" lang="en" sz="1800">
                <a:solidFill>
                  <a:srgbClr val="222222"/>
                </a:solidFill>
                <a:highlight>
                  <a:srgbClr val="FFFFFF"/>
                </a:highlight>
              </a:rPr>
              <a:t>More tools &gt; Add to shelf</a:t>
            </a:r>
            <a:r>
              <a:rPr lang="en" sz="1800">
                <a:solidFill>
                  <a:srgbClr val="222222"/>
                </a:solidFill>
                <a:highlight>
                  <a:srgbClr val="FFFFFF"/>
                </a:highlight>
              </a:rPr>
              <a:t>. A small pop-up window appears asking you to confirm that you want to add the web app. If you want a desktop-like experience where your shelf apps open in their own window, check the </a:t>
            </a:r>
            <a:r>
              <a:rPr i="1" lang="en" sz="1800">
                <a:solidFill>
                  <a:srgbClr val="222222"/>
                </a:solidFill>
                <a:highlight>
                  <a:srgbClr val="FFFFFF"/>
                </a:highlight>
              </a:rPr>
              <a:t>Open as window </a:t>
            </a:r>
            <a:r>
              <a:rPr lang="en" sz="1800">
                <a:solidFill>
                  <a:srgbClr val="222222"/>
                </a:solidFill>
                <a:highlight>
                  <a:srgbClr val="FFFFFF"/>
                </a:highlight>
              </a:rPr>
              <a:t>box, and then click </a:t>
            </a:r>
            <a:r>
              <a:rPr i="1" lang="en" sz="1800">
                <a:solidFill>
                  <a:srgbClr val="222222"/>
                </a:solidFill>
                <a:highlight>
                  <a:srgbClr val="FFFFFF"/>
                </a:highlight>
              </a:rPr>
              <a:t>Add</a:t>
            </a:r>
            <a:r>
              <a:rPr lang="en" sz="1800">
                <a:solidFill>
                  <a:srgbClr val="222222"/>
                </a:solidFill>
                <a:highlight>
                  <a:srgbClr val="FFFFFF"/>
                </a:highlight>
              </a:rPr>
              <a:t>. To rearrange apps on the shelf, click and drag them to the desired position.</a:t>
            </a:r>
          </a:p>
          <a:p>
            <a:pPr lvl="0">
              <a:spcBef>
                <a:spcPts val="0"/>
              </a:spcBef>
              <a:buNone/>
            </a:pPr>
            <a:r>
              <a:rPr lang="en" sz="1800"/>
              <a:t> </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5" name="Shape 205"/>
        <p:cNvGrpSpPr/>
        <p:nvPr/>
      </p:nvGrpSpPr>
      <p:grpSpPr>
        <a:xfrm>
          <a:off x="0" y="0"/>
          <a:ext cx="0" cy="0"/>
          <a:chOff x="0" y="0"/>
          <a:chExt cx="0" cy="0"/>
        </a:xfrm>
      </p:grpSpPr>
      <p:sp>
        <p:nvSpPr>
          <p:cNvPr id="206" name="Shape 206"/>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en"/>
              <a:t>More on Chromebook Shelf</a:t>
            </a:r>
          </a:p>
        </p:txBody>
      </p:sp>
      <p:sp>
        <p:nvSpPr>
          <p:cNvPr id="207" name="Shape 207"/>
          <p:cNvSpPr txBox="1"/>
          <p:nvPr>
            <p:ph idx="1" type="body"/>
          </p:nvPr>
        </p:nvSpPr>
        <p:spPr>
          <a:xfrm>
            <a:off x="819150" y="1990725"/>
            <a:ext cx="7505700" cy="2448000"/>
          </a:xfrm>
          <a:prstGeom prst="rect">
            <a:avLst/>
          </a:prstGeom>
        </p:spPr>
        <p:txBody>
          <a:bodyPr anchorCtr="0" anchor="t" bIns="91425" lIns="91425" rIns="91425" tIns="91425">
            <a:noAutofit/>
          </a:bodyPr>
          <a:lstStyle/>
          <a:p>
            <a:pPr lvl="0">
              <a:spcBef>
                <a:spcPts val="0"/>
              </a:spcBef>
              <a:buNone/>
            </a:pPr>
            <a:r>
              <a:rPr lang="en" sz="1800"/>
              <a:t>You </a:t>
            </a:r>
            <a:r>
              <a:rPr lang="en" sz="1800"/>
              <a:t>can</a:t>
            </a:r>
            <a:r>
              <a:rPr lang="en" sz="1800"/>
              <a:t> move the shelf to different sides or auto-hide shelf. To do this, double tap on the desktop and follow the drop down items. </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1" name="Shape 211"/>
        <p:cNvGrpSpPr/>
        <p:nvPr/>
      </p:nvGrpSpPr>
      <p:grpSpPr>
        <a:xfrm>
          <a:off x="0" y="0"/>
          <a:ext cx="0" cy="0"/>
          <a:chOff x="0" y="0"/>
          <a:chExt cx="0" cy="0"/>
        </a:xfrm>
      </p:grpSpPr>
      <p:sp>
        <p:nvSpPr>
          <p:cNvPr id="212" name="Shape 212"/>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en"/>
              <a:t>Touchpad</a:t>
            </a:r>
          </a:p>
        </p:txBody>
      </p:sp>
      <p:sp>
        <p:nvSpPr>
          <p:cNvPr id="213" name="Shape 213"/>
          <p:cNvSpPr txBox="1"/>
          <p:nvPr>
            <p:ph idx="1" type="body"/>
          </p:nvPr>
        </p:nvSpPr>
        <p:spPr>
          <a:xfrm>
            <a:off x="819150" y="1631125"/>
            <a:ext cx="7505700" cy="2807700"/>
          </a:xfrm>
          <a:prstGeom prst="rect">
            <a:avLst/>
          </a:prstGeom>
        </p:spPr>
        <p:txBody>
          <a:bodyPr anchorCtr="0" anchor="t" bIns="91425" lIns="91425" rIns="91425" tIns="91425">
            <a:noAutofit/>
          </a:bodyPr>
          <a:lstStyle/>
          <a:p>
            <a:pPr indent="0" lvl="0" marL="190500" marR="190500" rtl="0">
              <a:spcBef>
                <a:spcPts val="0"/>
              </a:spcBef>
              <a:spcAft>
                <a:spcPts val="800"/>
              </a:spcAft>
              <a:buNone/>
            </a:pPr>
            <a:r>
              <a:rPr lang="en" sz="1800">
                <a:solidFill>
                  <a:srgbClr val="222222"/>
                </a:solidFill>
                <a:highlight>
                  <a:srgbClr val="FFFFFF"/>
                </a:highlight>
                <a:latin typeface="Arial"/>
                <a:ea typeface="Arial"/>
                <a:cs typeface="Arial"/>
                <a:sym typeface="Arial"/>
              </a:rPr>
              <a:t>You can also navigate forward and backward through the history of a browser tab by swiping two fingers to the left or right. To scroll a page, move two fingers either upward or downward, as with other systems.</a:t>
            </a:r>
          </a:p>
          <a:p>
            <a:pPr indent="0" lvl="0" marL="190500" marR="190500" rtl="0">
              <a:spcBef>
                <a:spcPts val="0"/>
              </a:spcBef>
              <a:spcAft>
                <a:spcPts val="800"/>
              </a:spcAft>
              <a:buNone/>
            </a:pPr>
            <a:r>
              <a:rPr lang="en" sz="1800">
                <a:solidFill>
                  <a:srgbClr val="222222"/>
                </a:solidFill>
                <a:highlight>
                  <a:srgbClr val="FFFFFF"/>
                </a:highlight>
                <a:latin typeface="Arial"/>
                <a:ea typeface="Arial"/>
                <a:cs typeface="Arial"/>
                <a:sym typeface="Arial"/>
              </a:rPr>
              <a:t>To switch between tabs, swipe left or right with </a:t>
            </a:r>
            <a:r>
              <a:rPr i="1" lang="en" sz="1800">
                <a:solidFill>
                  <a:srgbClr val="222222"/>
                </a:solidFill>
                <a:highlight>
                  <a:srgbClr val="FFFFFF"/>
                </a:highlight>
                <a:latin typeface="Arial"/>
                <a:ea typeface="Arial"/>
                <a:cs typeface="Arial"/>
                <a:sym typeface="Arial"/>
              </a:rPr>
              <a:t>three</a:t>
            </a:r>
            <a:r>
              <a:rPr lang="en" sz="1800">
                <a:solidFill>
                  <a:srgbClr val="222222"/>
                </a:solidFill>
                <a:highlight>
                  <a:srgbClr val="FFFFFF"/>
                </a:highlight>
                <a:latin typeface="Arial"/>
                <a:ea typeface="Arial"/>
                <a:cs typeface="Arial"/>
                <a:sym typeface="Arial"/>
              </a:rPr>
              <a:t> fingers. You can also tap the touchpad with three fingers to open a link in a new tab. Finally, to view all open windows on your desktop, swipe down with three fingers.</a:t>
            </a:r>
          </a:p>
          <a:p>
            <a:pPr lvl="0">
              <a:spcBef>
                <a:spcPts val="0"/>
              </a:spcBef>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3" name="Shape 133"/>
        <p:cNvGrpSpPr/>
        <p:nvPr/>
      </p:nvGrpSpPr>
      <p:grpSpPr>
        <a:xfrm>
          <a:off x="0" y="0"/>
          <a:ext cx="0" cy="0"/>
          <a:chOff x="0" y="0"/>
          <a:chExt cx="0" cy="0"/>
        </a:xfrm>
      </p:grpSpPr>
      <p:sp>
        <p:nvSpPr>
          <p:cNvPr id="134" name="Shape 134"/>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en"/>
              <a:t>Right-click on a chromebook	</a:t>
            </a:r>
          </a:p>
        </p:txBody>
      </p:sp>
      <p:sp>
        <p:nvSpPr>
          <p:cNvPr id="135" name="Shape 135"/>
          <p:cNvSpPr txBox="1"/>
          <p:nvPr>
            <p:ph idx="1" type="body"/>
          </p:nvPr>
        </p:nvSpPr>
        <p:spPr>
          <a:xfrm>
            <a:off x="819150" y="1990725"/>
            <a:ext cx="7505700" cy="2448000"/>
          </a:xfrm>
          <a:prstGeom prst="rect">
            <a:avLst/>
          </a:prstGeom>
        </p:spPr>
        <p:txBody>
          <a:bodyPr anchorCtr="0" anchor="t" bIns="91425" lIns="91425" rIns="91425" tIns="91425">
            <a:noAutofit/>
          </a:bodyPr>
          <a:lstStyle/>
          <a:p>
            <a:pPr lvl="0">
              <a:spcBef>
                <a:spcPts val="0"/>
              </a:spcBef>
              <a:buNone/>
            </a:pPr>
            <a:r>
              <a:rPr lang="en" sz="1800"/>
              <a:t>Hover over the tab or item you want to right-click. Then tap the touchpad with two fingers. </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9" name="Shape 139"/>
        <p:cNvGrpSpPr/>
        <p:nvPr/>
      </p:nvGrpSpPr>
      <p:grpSpPr>
        <a:xfrm>
          <a:off x="0" y="0"/>
          <a:ext cx="0" cy="0"/>
          <a:chOff x="0" y="0"/>
          <a:chExt cx="0" cy="0"/>
        </a:xfrm>
      </p:grpSpPr>
      <p:sp>
        <p:nvSpPr>
          <p:cNvPr id="140" name="Shape 140"/>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en"/>
              <a:t>Caps-lock Key (magnifying glass) </a:t>
            </a:r>
          </a:p>
          <a:p>
            <a:pPr lvl="0">
              <a:spcBef>
                <a:spcPts val="0"/>
              </a:spcBef>
              <a:buNone/>
            </a:pPr>
            <a:r>
              <a:rPr lang="en"/>
              <a:t>Alt  +  Search</a:t>
            </a:r>
          </a:p>
        </p:txBody>
      </p:sp>
      <p:sp>
        <p:nvSpPr>
          <p:cNvPr id="141" name="Shape 141"/>
          <p:cNvSpPr txBox="1"/>
          <p:nvPr>
            <p:ph idx="1" type="body"/>
          </p:nvPr>
        </p:nvSpPr>
        <p:spPr>
          <a:xfrm>
            <a:off x="819150" y="1990725"/>
            <a:ext cx="7505700" cy="2448000"/>
          </a:xfrm>
          <a:prstGeom prst="rect">
            <a:avLst/>
          </a:prstGeom>
        </p:spPr>
        <p:txBody>
          <a:bodyPr anchorCtr="0" anchor="t" bIns="91425" lIns="91425" rIns="91425" tIns="91425">
            <a:noAutofit/>
          </a:bodyPr>
          <a:lstStyle/>
          <a:p>
            <a:pPr indent="-342900" lvl="0" marL="457200">
              <a:spcBef>
                <a:spcPts val="0"/>
              </a:spcBef>
              <a:buSzPct val="100000"/>
            </a:pPr>
            <a:r>
              <a:rPr lang="en" sz="1800"/>
              <a:t>There is no caps-lock key on a chromebook. It is the search for Chrome OS’search window.</a:t>
            </a:r>
          </a:p>
          <a:p>
            <a:pPr indent="-342900" lvl="0" marL="457200">
              <a:spcBef>
                <a:spcPts val="0"/>
              </a:spcBef>
              <a:buSzPct val="100000"/>
            </a:pPr>
            <a:r>
              <a:rPr lang="en" sz="1800"/>
              <a:t>You can still do caps lock, however you need to hold down the ALT key and click the search key (magnifying glass) three times. Do this again to turn this off. </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5" name="Shape 145"/>
        <p:cNvGrpSpPr/>
        <p:nvPr/>
      </p:nvGrpSpPr>
      <p:grpSpPr>
        <a:xfrm>
          <a:off x="0" y="0"/>
          <a:ext cx="0" cy="0"/>
          <a:chOff x="0" y="0"/>
          <a:chExt cx="0" cy="0"/>
        </a:xfrm>
      </p:grpSpPr>
      <p:sp>
        <p:nvSpPr>
          <p:cNvPr id="146" name="Shape 146"/>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en"/>
              <a:t>Shift + Escape</a:t>
            </a:r>
          </a:p>
        </p:txBody>
      </p:sp>
      <p:sp>
        <p:nvSpPr>
          <p:cNvPr id="147" name="Shape 147"/>
          <p:cNvSpPr txBox="1"/>
          <p:nvPr>
            <p:ph idx="1" type="body"/>
          </p:nvPr>
        </p:nvSpPr>
        <p:spPr>
          <a:xfrm>
            <a:off x="819150" y="2014250"/>
            <a:ext cx="7505700" cy="2448000"/>
          </a:xfrm>
          <a:prstGeom prst="rect">
            <a:avLst/>
          </a:prstGeom>
        </p:spPr>
        <p:txBody>
          <a:bodyPr anchorCtr="0" anchor="t" bIns="91425" lIns="91425" rIns="91425" tIns="91425">
            <a:noAutofit/>
          </a:bodyPr>
          <a:lstStyle/>
          <a:p>
            <a:pPr lvl="0">
              <a:spcBef>
                <a:spcPts val="0"/>
              </a:spcBef>
              <a:buNone/>
            </a:pPr>
            <a:r>
              <a:rPr lang="en" sz="1800">
                <a:solidFill>
                  <a:srgbClr val="000000"/>
                </a:solidFill>
                <a:highlight>
                  <a:srgbClr val="FFFFFF"/>
                </a:highlight>
                <a:latin typeface="Arial"/>
                <a:ea typeface="Arial"/>
                <a:cs typeface="Arial"/>
                <a:sym typeface="Arial"/>
              </a:rPr>
              <a:t>This is the Chrome OS equivalent of Windows' Ctrl-Alt-Delete. Shift-Esc calls up Chrome's Task Manager where you can see which apps are using the most system resources and force quit an unresponsive app. This keyboard shortcut only works when Chrome is your active window; it won't work if you have an app as its own window as your top-most, active window.</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1" name="Shape 151"/>
        <p:cNvGrpSpPr/>
        <p:nvPr/>
      </p:nvGrpSpPr>
      <p:grpSpPr>
        <a:xfrm>
          <a:off x="0" y="0"/>
          <a:ext cx="0" cy="0"/>
          <a:chOff x="0" y="0"/>
          <a:chExt cx="0" cy="0"/>
        </a:xfrm>
      </p:grpSpPr>
      <p:sp>
        <p:nvSpPr>
          <p:cNvPr id="152" name="Shape 152"/>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en"/>
              <a:t>Search + L</a:t>
            </a:r>
          </a:p>
        </p:txBody>
      </p:sp>
      <p:sp>
        <p:nvSpPr>
          <p:cNvPr id="153" name="Shape 153"/>
          <p:cNvSpPr txBox="1"/>
          <p:nvPr>
            <p:ph idx="1" type="body"/>
          </p:nvPr>
        </p:nvSpPr>
        <p:spPr>
          <a:xfrm>
            <a:off x="819150" y="1990725"/>
            <a:ext cx="7505700" cy="2448000"/>
          </a:xfrm>
          <a:prstGeom prst="rect">
            <a:avLst/>
          </a:prstGeom>
        </p:spPr>
        <p:txBody>
          <a:bodyPr anchorCtr="0" anchor="t" bIns="91425" lIns="91425" rIns="91425" tIns="91425">
            <a:noAutofit/>
          </a:bodyPr>
          <a:lstStyle/>
          <a:p>
            <a:pPr lvl="0">
              <a:spcBef>
                <a:spcPts val="0"/>
              </a:spcBef>
              <a:buNone/>
            </a:pPr>
            <a:r>
              <a:rPr lang="en" sz="1800">
                <a:solidFill>
                  <a:srgbClr val="000000"/>
                </a:solidFill>
                <a:highlight>
                  <a:srgbClr val="FFFFFF"/>
                </a:highlight>
                <a:latin typeface="Arial"/>
                <a:ea typeface="Arial"/>
                <a:cs typeface="Arial"/>
                <a:sym typeface="Arial"/>
              </a:rPr>
              <a:t>Hit this combo when you get up from your Chromebook to lock it. You'll need to enter you password upon your return to unlock it.</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7" name="Shape 157"/>
        <p:cNvGrpSpPr/>
        <p:nvPr/>
      </p:nvGrpSpPr>
      <p:grpSpPr>
        <a:xfrm>
          <a:off x="0" y="0"/>
          <a:ext cx="0" cy="0"/>
          <a:chOff x="0" y="0"/>
          <a:chExt cx="0" cy="0"/>
        </a:xfrm>
      </p:grpSpPr>
      <p:sp>
        <p:nvSpPr>
          <p:cNvPr id="158" name="Shape 158"/>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en"/>
              <a:t>Ctrl + Shift + Q(x2)</a:t>
            </a:r>
          </a:p>
        </p:txBody>
      </p:sp>
      <p:sp>
        <p:nvSpPr>
          <p:cNvPr id="159" name="Shape 159"/>
          <p:cNvSpPr txBox="1"/>
          <p:nvPr>
            <p:ph idx="1" type="body"/>
          </p:nvPr>
        </p:nvSpPr>
        <p:spPr>
          <a:xfrm>
            <a:off x="819150" y="1990725"/>
            <a:ext cx="7505700" cy="2448000"/>
          </a:xfrm>
          <a:prstGeom prst="rect">
            <a:avLst/>
          </a:prstGeom>
        </p:spPr>
        <p:txBody>
          <a:bodyPr anchorCtr="0" anchor="t" bIns="91425" lIns="91425" rIns="91425" tIns="91425">
            <a:noAutofit/>
          </a:bodyPr>
          <a:lstStyle/>
          <a:p>
            <a:pPr lvl="0">
              <a:spcBef>
                <a:spcPts val="0"/>
              </a:spcBef>
              <a:buNone/>
            </a:pPr>
            <a:r>
              <a:rPr lang="en" sz="1800">
                <a:solidFill>
                  <a:srgbClr val="000000"/>
                </a:solidFill>
                <a:highlight>
                  <a:srgbClr val="FFFFFF"/>
                </a:highlight>
                <a:latin typeface="Arial"/>
                <a:ea typeface="Arial"/>
                <a:cs typeface="Arial"/>
                <a:sym typeface="Arial"/>
              </a:rPr>
              <a:t>Hold down Ctrl and Shift and hit the Q key twice to log out of your Chromebook.</a:t>
            </a:r>
          </a:p>
          <a:p>
            <a:pPr lvl="0" rtl="0">
              <a:lnSpc>
                <a:spcPct val="161538"/>
              </a:lnSpc>
              <a:spcBef>
                <a:spcPts val="1100"/>
              </a:spcBef>
              <a:spcAft>
                <a:spcPts val="1100"/>
              </a:spcAft>
              <a:buNone/>
            </a:pPr>
            <a:r>
              <a:t/>
            </a:r>
            <a:endParaRPr b="1" sz="1950">
              <a:solidFill>
                <a:srgbClr val="000000"/>
              </a:solidFill>
              <a:highlight>
                <a:srgbClr val="FFFFFF"/>
              </a:highlight>
              <a:latin typeface="Arial"/>
              <a:ea typeface="Arial"/>
              <a:cs typeface="Arial"/>
              <a:sym typeface="Arial"/>
            </a:endParaRPr>
          </a:p>
          <a:p>
            <a:pPr lvl="0">
              <a:spcBef>
                <a:spcPts val="0"/>
              </a:spcBef>
              <a:buNone/>
            </a:pPr>
            <a:r>
              <a:t/>
            </a:r>
            <a:endParaRPr sz="1800">
              <a:solidFill>
                <a:srgbClr val="000000"/>
              </a:solidFill>
              <a:highlight>
                <a:srgbClr val="FFFFFF"/>
              </a:highlight>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3" name="Shape 163"/>
        <p:cNvGrpSpPr/>
        <p:nvPr/>
      </p:nvGrpSpPr>
      <p:grpSpPr>
        <a:xfrm>
          <a:off x="0" y="0"/>
          <a:ext cx="0" cy="0"/>
          <a:chOff x="0" y="0"/>
          <a:chExt cx="0" cy="0"/>
        </a:xfrm>
      </p:grpSpPr>
      <p:sp>
        <p:nvSpPr>
          <p:cNvPr id="164" name="Shape 164"/>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en"/>
              <a:t>Alt + [ or ]</a:t>
            </a:r>
          </a:p>
        </p:txBody>
      </p:sp>
      <p:sp>
        <p:nvSpPr>
          <p:cNvPr id="165" name="Shape 165"/>
          <p:cNvSpPr txBox="1"/>
          <p:nvPr>
            <p:ph idx="1" type="body"/>
          </p:nvPr>
        </p:nvSpPr>
        <p:spPr>
          <a:xfrm>
            <a:off x="819150" y="1990725"/>
            <a:ext cx="7505700" cy="2448000"/>
          </a:xfrm>
          <a:prstGeom prst="rect">
            <a:avLst/>
          </a:prstGeom>
        </p:spPr>
        <p:txBody>
          <a:bodyPr anchorCtr="0" anchor="t" bIns="91425" lIns="91425" rIns="91425" tIns="91425">
            <a:noAutofit/>
          </a:bodyPr>
          <a:lstStyle/>
          <a:p>
            <a:pPr lvl="0">
              <a:spcBef>
                <a:spcPts val="0"/>
              </a:spcBef>
              <a:buNone/>
            </a:pPr>
            <a:r>
              <a:rPr lang="en" sz="1800">
                <a:solidFill>
                  <a:srgbClr val="000000"/>
                </a:solidFill>
                <a:highlight>
                  <a:srgbClr val="FFFFFF"/>
                </a:highlight>
                <a:latin typeface="Arial"/>
                <a:ea typeface="Arial"/>
                <a:cs typeface="Arial"/>
                <a:sym typeface="Arial"/>
              </a:rPr>
              <a:t>These two shortcuts are great for multitasking. The left bracket combo docks the active window to the left side of your screen, and the right bracket does the opposite, letting you quickly set up side-by-side windows.</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9" name="Shape 169"/>
        <p:cNvGrpSpPr/>
        <p:nvPr/>
      </p:nvGrpSpPr>
      <p:grpSpPr>
        <a:xfrm>
          <a:off x="0" y="0"/>
          <a:ext cx="0" cy="0"/>
          <a:chOff x="0" y="0"/>
          <a:chExt cx="0" cy="0"/>
        </a:xfrm>
      </p:grpSpPr>
      <p:sp>
        <p:nvSpPr>
          <p:cNvPr id="170" name="Shape 170"/>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en"/>
              <a:t>Alt + -</a:t>
            </a:r>
          </a:p>
        </p:txBody>
      </p:sp>
      <p:sp>
        <p:nvSpPr>
          <p:cNvPr id="171" name="Shape 171"/>
          <p:cNvSpPr txBox="1"/>
          <p:nvPr>
            <p:ph idx="1" type="body"/>
          </p:nvPr>
        </p:nvSpPr>
        <p:spPr>
          <a:xfrm>
            <a:off x="819150" y="1990725"/>
            <a:ext cx="7505700" cy="2448000"/>
          </a:xfrm>
          <a:prstGeom prst="rect">
            <a:avLst/>
          </a:prstGeom>
        </p:spPr>
        <p:txBody>
          <a:bodyPr anchorCtr="0" anchor="t" bIns="91425" lIns="91425" rIns="91425" tIns="91425">
            <a:noAutofit/>
          </a:bodyPr>
          <a:lstStyle/>
          <a:p>
            <a:pPr lvl="0">
              <a:spcBef>
                <a:spcPts val="0"/>
              </a:spcBef>
              <a:buNone/>
            </a:pPr>
            <a:r>
              <a:rPr lang="en" sz="1800">
                <a:solidFill>
                  <a:srgbClr val="000000"/>
                </a:solidFill>
                <a:highlight>
                  <a:srgbClr val="FFFFFF"/>
                </a:highlight>
                <a:latin typeface="Arial"/>
                <a:ea typeface="Arial"/>
                <a:cs typeface="Arial"/>
                <a:sym typeface="Arial"/>
              </a:rPr>
              <a:t>Alt plus the minus-sign key minimizes your active window. With your desktop clear, this combo will the restore the last window you minimized.</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5" name="Shape 175"/>
        <p:cNvGrpSpPr/>
        <p:nvPr/>
      </p:nvGrpSpPr>
      <p:grpSpPr>
        <a:xfrm>
          <a:off x="0" y="0"/>
          <a:ext cx="0" cy="0"/>
          <a:chOff x="0" y="0"/>
          <a:chExt cx="0" cy="0"/>
        </a:xfrm>
      </p:grpSpPr>
      <p:sp>
        <p:nvSpPr>
          <p:cNvPr id="176" name="Shape 176"/>
          <p:cNvSpPr txBox="1"/>
          <p:nvPr>
            <p:ph type="title"/>
          </p:nvPr>
        </p:nvSpPr>
        <p:spPr>
          <a:xfrm>
            <a:off x="819150" y="845600"/>
            <a:ext cx="7505700" cy="954600"/>
          </a:xfrm>
          <a:prstGeom prst="rect">
            <a:avLst/>
          </a:prstGeom>
        </p:spPr>
        <p:txBody>
          <a:bodyPr anchorCtr="0" anchor="t" bIns="91425" lIns="91425" rIns="91425" tIns="91425">
            <a:noAutofit/>
          </a:bodyPr>
          <a:lstStyle/>
          <a:p>
            <a:pPr lvl="0">
              <a:spcBef>
                <a:spcPts val="0"/>
              </a:spcBef>
              <a:buNone/>
            </a:pPr>
            <a:r>
              <a:rPr lang="en"/>
              <a:t>Alt + =</a:t>
            </a:r>
          </a:p>
        </p:txBody>
      </p:sp>
      <p:sp>
        <p:nvSpPr>
          <p:cNvPr id="177" name="Shape 177"/>
          <p:cNvSpPr txBox="1"/>
          <p:nvPr>
            <p:ph idx="1" type="body"/>
          </p:nvPr>
        </p:nvSpPr>
        <p:spPr>
          <a:xfrm>
            <a:off x="819150" y="1990725"/>
            <a:ext cx="7505700" cy="2448000"/>
          </a:xfrm>
          <a:prstGeom prst="rect">
            <a:avLst/>
          </a:prstGeom>
        </p:spPr>
        <p:txBody>
          <a:bodyPr anchorCtr="0" anchor="t" bIns="91425" lIns="91425" rIns="91425" tIns="91425">
            <a:noAutofit/>
          </a:bodyPr>
          <a:lstStyle/>
          <a:p>
            <a:pPr lvl="0">
              <a:spcBef>
                <a:spcPts val="0"/>
              </a:spcBef>
              <a:buNone/>
            </a:pPr>
            <a:r>
              <a:rPr lang="en" sz="1800">
                <a:solidFill>
                  <a:srgbClr val="000000"/>
                </a:solidFill>
                <a:highlight>
                  <a:srgbClr val="FFFFFF"/>
                </a:highlight>
                <a:latin typeface="Arial"/>
                <a:ea typeface="Arial"/>
                <a:cs typeface="Arial"/>
                <a:sym typeface="Arial"/>
              </a:rPr>
              <a:t>Alt plus the equals key stretches your current active window across your desktop. It's not quite full-screen mode because it leaves the header at the top of the window. You can use the full-screen key (found in the F4 spot) to go full screen.</a:t>
            </a:r>
          </a:p>
        </p:txBody>
      </p:sp>
    </p:spTree>
  </p:cSld>
  <p:clrMapOvr>
    <a:masterClrMapping/>
  </p:clrMapOvr>
</p:sld>
</file>

<file path=ppt/theme/theme1.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