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embeddedFontLst>
    <p:embeddedFont>
      <p:font typeface="Open Sans" panose="020B0604020202020204" charset="0"/>
      <p:regular r:id="rId14"/>
      <p:bold r:id="rId15"/>
      <p:italic r:id="rId16"/>
      <p:boldItalic r:id="rId17"/>
    </p:embeddedFont>
    <p:embeddedFont>
      <p:font typeface="PT Sans Narrow" panose="020B0604020202020204" charset="0"/>
      <p:regular r:id="rId18"/>
      <p:bold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379"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buSzPct val="100000"/>
              <a:buChar char="●"/>
              <a:defRPr sz="1100"/>
            </a:lvl1pPr>
            <a:lvl2pPr lvl="1">
              <a:spcBef>
                <a:spcPts val="0"/>
              </a:spcBef>
              <a:buSzPct val="100000"/>
              <a:buChar char="○"/>
              <a:defRPr sz="1100"/>
            </a:lvl2pPr>
            <a:lvl3pPr lvl="2">
              <a:spcBef>
                <a:spcPts val="0"/>
              </a:spcBef>
              <a:buSzPct val="100000"/>
              <a:buChar char="■"/>
              <a:defRPr sz="1100"/>
            </a:lvl3pPr>
            <a:lvl4pPr lvl="3">
              <a:spcBef>
                <a:spcPts val="0"/>
              </a:spcBef>
              <a:buSzPct val="100000"/>
              <a:buChar char="●"/>
              <a:defRPr sz="1100"/>
            </a:lvl4pPr>
            <a:lvl5pPr lvl="4">
              <a:spcBef>
                <a:spcPts val="0"/>
              </a:spcBef>
              <a:buSzPct val="100000"/>
              <a:buChar char="○"/>
              <a:defRPr sz="1100"/>
            </a:lvl5pPr>
            <a:lvl6pPr lvl="5">
              <a:spcBef>
                <a:spcPts val="0"/>
              </a:spcBef>
              <a:buSzPct val="100000"/>
              <a:buChar char="■"/>
              <a:defRPr sz="1100"/>
            </a:lvl6pPr>
            <a:lvl7pPr lvl="6">
              <a:spcBef>
                <a:spcPts val="0"/>
              </a:spcBef>
              <a:buSzPct val="100000"/>
              <a:buChar char="●"/>
              <a:defRPr sz="1100"/>
            </a:lvl7pPr>
            <a:lvl8pPr lvl="7">
              <a:spcBef>
                <a:spcPts val="0"/>
              </a:spcBef>
              <a:buSzPct val="100000"/>
              <a:buChar char="○"/>
              <a:defRPr sz="1100"/>
            </a:lvl8pPr>
            <a:lvl9pPr lvl="8">
              <a:spcBef>
                <a:spcPts val="0"/>
              </a:spcBef>
              <a:buSzPct val="100000"/>
              <a:buChar char="■"/>
              <a:defRPr sz="1100"/>
            </a:lvl9pPr>
          </a:lstStyle>
          <a:p>
            <a:endParaRPr/>
          </a:p>
        </p:txBody>
      </p:sp>
    </p:spTree>
    <p:extLst>
      <p:ext uri="{BB962C8B-B14F-4D97-AF65-F5344CB8AC3E}">
        <p14:creationId xmlns:p14="http://schemas.microsoft.com/office/powerpoint/2010/main" val="300718444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youtube.com/watch?v=7RHbtJs7-bA"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Shape 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4" name="Shape 6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6793738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7" name="Shape 12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3900541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Shape 1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5" name="Shape 13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617057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841017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Shape 7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8" name="Shape 7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7744031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5" name="Shape 8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marL="457200" lvl="0" indent="-285750" rtl="0">
              <a:lnSpc>
                <a:spcPct val="115000"/>
              </a:lnSpc>
              <a:spcBef>
                <a:spcPts val="0"/>
              </a:spcBef>
              <a:buClr>
                <a:srgbClr val="000000"/>
              </a:buClr>
              <a:buSzPct val="100000"/>
              <a:buFont typeface="Arial"/>
              <a:buChar char="➔"/>
            </a:pPr>
            <a:r>
              <a:rPr lang="en" sz="900"/>
              <a:t>Go into Words and set up  Student Profiles </a:t>
            </a:r>
          </a:p>
          <a:p>
            <a:pPr marL="457200" lvl="0" indent="-285750" rtl="0">
              <a:lnSpc>
                <a:spcPct val="115000"/>
              </a:lnSpc>
              <a:spcBef>
                <a:spcPts val="0"/>
              </a:spcBef>
              <a:buClr>
                <a:srgbClr val="000000"/>
              </a:buClr>
              <a:buSzPct val="100000"/>
              <a:buFont typeface="Arial"/>
              <a:buChar char="➔"/>
            </a:pPr>
            <a:r>
              <a:rPr lang="en" sz="900"/>
              <a:t>Demo Words showing  just the junior words and how to play. Show in the library all the items and how to download. Explain that they can take their own pictures or download from internet and make their own pictures. </a:t>
            </a:r>
          </a:p>
          <a:p>
            <a:pPr marL="457200" lvl="0" indent="-285750" rtl="0">
              <a:lnSpc>
                <a:spcPct val="115000"/>
              </a:lnSpc>
              <a:spcBef>
                <a:spcPts val="0"/>
              </a:spcBef>
              <a:buClr>
                <a:srgbClr val="000000"/>
              </a:buClr>
              <a:buSzPct val="100000"/>
              <a:buFont typeface="Arial"/>
              <a:buChar char="➔"/>
            </a:pPr>
            <a:r>
              <a:rPr lang="en" sz="900"/>
              <a:t>Training- teach how to make your own picture libraries. Remember for picture must be square.</a:t>
            </a:r>
          </a:p>
          <a:p>
            <a:pPr marL="457200" lvl="0" indent="-285750" rtl="0">
              <a:lnSpc>
                <a:spcPct val="115000"/>
              </a:lnSpc>
              <a:spcBef>
                <a:spcPts val="0"/>
              </a:spcBef>
              <a:buClr>
                <a:srgbClr val="000000"/>
              </a:buClr>
              <a:buSzPct val="100000"/>
              <a:buFont typeface="Arial"/>
              <a:buChar char="➔"/>
            </a:pPr>
            <a:r>
              <a:rPr lang="en" sz="900"/>
              <a:t> Video on how to make multiple choice or personalized files </a:t>
            </a:r>
            <a:r>
              <a:rPr lang="en" sz="900" u="sng">
                <a:solidFill>
                  <a:srgbClr val="1155CC"/>
                </a:solidFill>
                <a:hlinkClick r:id="rId3"/>
              </a:rPr>
              <a:t>https://www.youtube.com/watch?v=7RHbtJs7-bA</a:t>
            </a:r>
          </a:p>
          <a:p>
            <a:pPr marL="457200" lvl="0" indent="-285750" rtl="0">
              <a:lnSpc>
                <a:spcPct val="115000"/>
              </a:lnSpc>
              <a:spcBef>
                <a:spcPts val="0"/>
              </a:spcBef>
              <a:buClr>
                <a:srgbClr val="000000"/>
              </a:buClr>
              <a:buSzPct val="100000"/>
              <a:buFont typeface="Arial"/>
              <a:buChar char="➔"/>
            </a:pPr>
            <a:r>
              <a:rPr lang="en" sz="900"/>
              <a:t>Show how to change profiles for the students</a:t>
            </a:r>
          </a:p>
          <a:p>
            <a:pPr marL="457200" lvl="0" indent="-285750" rtl="0">
              <a:lnSpc>
                <a:spcPct val="115000"/>
              </a:lnSpc>
              <a:spcBef>
                <a:spcPts val="0"/>
              </a:spcBef>
              <a:buClr>
                <a:srgbClr val="000000"/>
              </a:buClr>
              <a:buSzPct val="100000"/>
              <a:buFont typeface="Arial"/>
              <a:buChar char="➔"/>
            </a:pPr>
            <a:r>
              <a:rPr lang="en" sz="900"/>
              <a:t>Show in the teacher account how you can see what the student has done in the account. </a:t>
            </a:r>
          </a:p>
          <a:p>
            <a:pPr marL="457200" lvl="0" indent="-285750" rtl="0">
              <a:lnSpc>
                <a:spcPct val="115000"/>
              </a:lnSpc>
              <a:spcBef>
                <a:spcPts val="0"/>
              </a:spcBef>
              <a:buClr>
                <a:srgbClr val="000000"/>
              </a:buClr>
              <a:buSzPct val="100000"/>
              <a:buFont typeface="Arial"/>
              <a:buChar char="➔"/>
            </a:pPr>
            <a:r>
              <a:rPr lang="en" sz="900"/>
              <a:t>Use Larry as my staff to show where things are with levels. Especially Numbers</a:t>
            </a:r>
          </a:p>
          <a:p>
            <a:pPr marL="457200" lvl="0" indent="-285750" rtl="0">
              <a:lnSpc>
                <a:spcPct val="115000"/>
              </a:lnSpc>
              <a:spcBef>
                <a:spcPts val="0"/>
              </a:spcBef>
              <a:buClr>
                <a:srgbClr val="000000"/>
              </a:buClr>
              <a:buSzPct val="100000"/>
              <a:buFont typeface="Arial"/>
              <a:buChar char="➔"/>
            </a:pPr>
            <a:r>
              <a:rPr lang="en" sz="900"/>
              <a:t>On Numbers - show on the bottom- Unlock all levels</a:t>
            </a:r>
          </a:p>
          <a:p>
            <a:pPr marL="457200" lvl="0" indent="-285750" rtl="0">
              <a:lnSpc>
                <a:spcPct val="115000"/>
              </a:lnSpc>
              <a:spcBef>
                <a:spcPts val="0"/>
              </a:spcBef>
              <a:buClr>
                <a:srgbClr val="000000"/>
              </a:buClr>
              <a:buSzPct val="100000"/>
              <a:buFont typeface="Arial"/>
              <a:buChar char="➔"/>
            </a:pPr>
            <a:r>
              <a:rPr lang="en" sz="900"/>
              <a:t>To get out of Numbers scroll to the top and click on the profile. </a:t>
            </a:r>
          </a:p>
          <a:p>
            <a:pPr marL="457200" lvl="0" indent="-285750" rtl="0">
              <a:lnSpc>
                <a:spcPct val="115000"/>
              </a:lnSpc>
              <a:spcBef>
                <a:spcPts val="0"/>
              </a:spcBef>
              <a:buClr>
                <a:srgbClr val="000000"/>
              </a:buClr>
              <a:buSzPct val="100000"/>
              <a:buFont typeface="Arial"/>
              <a:buChar char="➔"/>
            </a:pPr>
            <a:r>
              <a:rPr lang="en" sz="900"/>
              <a:t>Show Numbers, Tangrams, Newton, Masterpiece (show how you can take a picture of a worksheet and then use that worksheet), Monster, Pizza, and Coding</a:t>
            </a:r>
          </a:p>
          <a:p>
            <a:pPr lvl="0" rtl="0">
              <a:lnSpc>
                <a:spcPct val="115000"/>
              </a:lnSpc>
              <a:spcBef>
                <a:spcPts val="0"/>
              </a:spcBef>
              <a:buNone/>
            </a:pPr>
            <a:endParaRPr sz="900"/>
          </a:p>
          <a:p>
            <a:pPr lvl="0" rtl="0">
              <a:spcBef>
                <a:spcPts val="0"/>
              </a:spcBef>
              <a:buNone/>
            </a:pPr>
            <a:endParaRPr sz="900"/>
          </a:p>
        </p:txBody>
      </p:sp>
    </p:spTree>
    <p:extLst>
      <p:ext uri="{BB962C8B-B14F-4D97-AF65-F5344CB8AC3E}">
        <p14:creationId xmlns:p14="http://schemas.microsoft.com/office/powerpoint/2010/main" val="11133929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2" name="Shape 9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439610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9" name="Shape 9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6274662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6" name="Shape 10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9064862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Shape 11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3" name="Shape 11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2557881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Shape 11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0" name="Shape 12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570752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cxnSp>
        <p:nvCxnSpPr>
          <p:cNvPr id="10" name="Shape 10"/>
          <p:cNvCxnSpPr/>
          <p:nvPr/>
        </p:nvCxnSpPr>
        <p:spPr>
          <a:xfrm>
            <a:off x="7007735" y="3176887"/>
            <a:ext cx="562200" cy="0"/>
          </a:xfrm>
          <a:prstGeom prst="straightConnector1">
            <a:avLst/>
          </a:prstGeom>
          <a:noFill/>
          <a:ln w="76200" cap="flat" cmpd="sng">
            <a:solidFill>
              <a:schemeClr val="lt2"/>
            </a:solidFill>
            <a:prstDash val="solid"/>
            <a:round/>
            <a:headEnd type="none" w="med" len="med"/>
            <a:tailEnd type="none" w="med" len="med"/>
          </a:ln>
        </p:spPr>
      </p:cxnSp>
      <p:cxnSp>
        <p:nvCxnSpPr>
          <p:cNvPr id="11" name="Shape 11"/>
          <p:cNvCxnSpPr/>
          <p:nvPr/>
        </p:nvCxnSpPr>
        <p:spPr>
          <a:xfrm>
            <a:off x="1575034" y="3158251"/>
            <a:ext cx="562200" cy="0"/>
          </a:xfrm>
          <a:prstGeom prst="straightConnector1">
            <a:avLst/>
          </a:prstGeom>
          <a:noFill/>
          <a:ln w="76200" cap="flat" cmpd="sng">
            <a:solidFill>
              <a:schemeClr val="lt2"/>
            </a:solidFill>
            <a:prstDash val="solid"/>
            <a:round/>
            <a:headEnd type="none" w="med" len="med"/>
            <a:tailEnd type="none" w="med" len="med"/>
          </a:ln>
        </p:spPr>
      </p:cxnSp>
      <p:grpSp>
        <p:nvGrpSpPr>
          <p:cNvPr id="12" name="Shape 12"/>
          <p:cNvGrpSpPr/>
          <p:nvPr/>
        </p:nvGrpSpPr>
        <p:grpSpPr>
          <a:xfrm>
            <a:off x="1004144" y="1022025"/>
            <a:ext cx="7136667" cy="152400"/>
            <a:chOff x="1346428" y="1011300"/>
            <a:chExt cx="6452100" cy="152400"/>
          </a:xfrm>
        </p:grpSpPr>
        <p:cxnSp>
          <p:nvCxnSpPr>
            <p:cNvPr id="13" name="Shape 13"/>
            <p:cNvCxnSpPr/>
            <p:nvPr/>
          </p:nvCxnSpPr>
          <p:spPr>
            <a:xfrm rot="10800000">
              <a:off x="1346428" y="1011300"/>
              <a:ext cx="6452100" cy="0"/>
            </a:xfrm>
            <a:prstGeom prst="straightConnector1">
              <a:avLst/>
            </a:prstGeom>
            <a:noFill/>
            <a:ln w="76200" cap="flat" cmpd="sng">
              <a:solidFill>
                <a:schemeClr val="accent3"/>
              </a:solidFill>
              <a:prstDash val="solid"/>
              <a:round/>
              <a:headEnd type="none" w="med" len="med"/>
              <a:tailEnd type="none" w="med" len="med"/>
            </a:ln>
          </p:spPr>
        </p:cxnSp>
        <p:cxnSp>
          <p:nvCxnSpPr>
            <p:cNvPr id="14" name="Shape 14"/>
            <p:cNvCxnSpPr/>
            <p:nvPr/>
          </p:nvCxnSpPr>
          <p:spPr>
            <a:xfrm rot="10800000">
              <a:off x="1346428" y="1163700"/>
              <a:ext cx="6452100" cy="0"/>
            </a:xfrm>
            <a:prstGeom prst="straightConnector1">
              <a:avLst/>
            </a:prstGeom>
            <a:noFill/>
            <a:ln w="9525" cap="flat" cmpd="sng">
              <a:solidFill>
                <a:schemeClr val="accent3"/>
              </a:solidFill>
              <a:prstDash val="solid"/>
              <a:round/>
              <a:headEnd type="none" w="med" len="med"/>
              <a:tailEnd type="none" w="med" len="med"/>
            </a:ln>
          </p:spPr>
        </p:cxnSp>
      </p:grpSp>
      <p:grpSp>
        <p:nvGrpSpPr>
          <p:cNvPr id="15" name="Shape 15"/>
          <p:cNvGrpSpPr/>
          <p:nvPr/>
        </p:nvGrpSpPr>
        <p:grpSpPr>
          <a:xfrm>
            <a:off x="1004151" y="3969100"/>
            <a:ext cx="7136667" cy="152400"/>
            <a:chOff x="1346435" y="3969087"/>
            <a:chExt cx="6452100" cy="152400"/>
          </a:xfrm>
        </p:grpSpPr>
        <p:cxnSp>
          <p:nvCxnSpPr>
            <p:cNvPr id="16" name="Shape 16"/>
            <p:cNvCxnSpPr/>
            <p:nvPr/>
          </p:nvCxnSpPr>
          <p:spPr>
            <a:xfrm>
              <a:off x="1346435" y="4121487"/>
              <a:ext cx="6452100" cy="0"/>
            </a:xfrm>
            <a:prstGeom prst="straightConnector1">
              <a:avLst/>
            </a:prstGeom>
            <a:noFill/>
            <a:ln w="76200" cap="flat" cmpd="sng">
              <a:solidFill>
                <a:schemeClr val="accent3"/>
              </a:solidFill>
              <a:prstDash val="solid"/>
              <a:round/>
              <a:headEnd type="none" w="med" len="med"/>
              <a:tailEnd type="none" w="med" len="med"/>
            </a:ln>
          </p:spPr>
        </p:cxnSp>
        <p:cxnSp>
          <p:nvCxnSpPr>
            <p:cNvPr id="17" name="Shape 17"/>
            <p:cNvCxnSpPr/>
            <p:nvPr/>
          </p:nvCxnSpPr>
          <p:spPr>
            <a:xfrm>
              <a:off x="1346435" y="3969087"/>
              <a:ext cx="6452100" cy="0"/>
            </a:xfrm>
            <a:prstGeom prst="straightConnector1">
              <a:avLst/>
            </a:prstGeom>
            <a:noFill/>
            <a:ln w="9525" cap="flat" cmpd="sng">
              <a:solidFill>
                <a:schemeClr val="accent3"/>
              </a:solidFill>
              <a:prstDash val="solid"/>
              <a:round/>
              <a:headEnd type="none" w="med" len="med"/>
              <a:tailEnd type="none" w="med" len="med"/>
            </a:ln>
          </p:spPr>
        </p:cxnSp>
      </p:grpSp>
      <p:sp>
        <p:nvSpPr>
          <p:cNvPr id="18" name="Shape 18"/>
          <p:cNvSpPr txBox="1">
            <a:spLocks noGrp="1"/>
          </p:cNvSpPr>
          <p:nvPr>
            <p:ph type="ctrTitle"/>
          </p:nvPr>
        </p:nvSpPr>
        <p:spPr>
          <a:xfrm>
            <a:off x="1004150" y="1751764"/>
            <a:ext cx="7136700" cy="1022400"/>
          </a:xfrm>
          <a:prstGeom prst="rect">
            <a:avLst/>
          </a:prstGeom>
        </p:spPr>
        <p:txBody>
          <a:bodyPr lIns="91425" tIns="91425" rIns="91425" bIns="91425" anchor="b" anchorCtr="0"/>
          <a:lstStyle>
            <a:lvl1pPr lvl="0" algn="ctr">
              <a:spcBef>
                <a:spcPts val="0"/>
              </a:spcBef>
              <a:buSzPct val="100000"/>
              <a:defRPr sz="5400"/>
            </a:lvl1pPr>
            <a:lvl2pPr lvl="1" algn="ctr">
              <a:spcBef>
                <a:spcPts val="0"/>
              </a:spcBef>
              <a:buSzPct val="100000"/>
              <a:defRPr sz="5400"/>
            </a:lvl2pPr>
            <a:lvl3pPr lvl="2" algn="ctr">
              <a:spcBef>
                <a:spcPts val="0"/>
              </a:spcBef>
              <a:buSzPct val="100000"/>
              <a:defRPr sz="5400"/>
            </a:lvl3pPr>
            <a:lvl4pPr lvl="3" algn="ctr">
              <a:spcBef>
                <a:spcPts val="0"/>
              </a:spcBef>
              <a:buSzPct val="100000"/>
              <a:defRPr sz="5400"/>
            </a:lvl4pPr>
            <a:lvl5pPr lvl="4" algn="ctr">
              <a:spcBef>
                <a:spcPts val="0"/>
              </a:spcBef>
              <a:buSzPct val="100000"/>
              <a:defRPr sz="5400"/>
            </a:lvl5pPr>
            <a:lvl6pPr lvl="5" algn="ctr">
              <a:spcBef>
                <a:spcPts val="0"/>
              </a:spcBef>
              <a:buSzPct val="100000"/>
              <a:defRPr sz="5400"/>
            </a:lvl6pPr>
            <a:lvl7pPr lvl="6" algn="ctr">
              <a:spcBef>
                <a:spcPts val="0"/>
              </a:spcBef>
              <a:buSzPct val="100000"/>
              <a:defRPr sz="5400"/>
            </a:lvl7pPr>
            <a:lvl8pPr lvl="7" algn="ctr">
              <a:spcBef>
                <a:spcPts val="0"/>
              </a:spcBef>
              <a:buSzPct val="100000"/>
              <a:defRPr sz="5400"/>
            </a:lvl8pPr>
            <a:lvl9pPr lvl="8" algn="ctr">
              <a:spcBef>
                <a:spcPts val="0"/>
              </a:spcBef>
              <a:buSzPct val="100000"/>
              <a:defRPr sz="5400"/>
            </a:lvl9pPr>
          </a:lstStyle>
          <a:p>
            <a:endParaRPr/>
          </a:p>
        </p:txBody>
      </p:sp>
      <p:sp>
        <p:nvSpPr>
          <p:cNvPr id="19" name="Shape 19"/>
          <p:cNvSpPr txBox="1">
            <a:spLocks noGrp="1"/>
          </p:cNvSpPr>
          <p:nvPr>
            <p:ph type="subTitle" idx="1"/>
          </p:nvPr>
        </p:nvSpPr>
        <p:spPr>
          <a:xfrm>
            <a:off x="2137225" y="2850039"/>
            <a:ext cx="4870500" cy="7926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400"/>
            </a:lvl1pPr>
            <a:lvl2pPr lvl="1" algn="ctr">
              <a:lnSpc>
                <a:spcPct val="100000"/>
              </a:lnSpc>
              <a:spcBef>
                <a:spcPts val="0"/>
              </a:spcBef>
              <a:spcAft>
                <a:spcPts val="0"/>
              </a:spcAft>
              <a:buSzPct val="100000"/>
              <a:buNone/>
              <a:defRPr sz="2400"/>
            </a:lvl2pPr>
            <a:lvl3pPr lvl="2" algn="ctr">
              <a:lnSpc>
                <a:spcPct val="100000"/>
              </a:lnSpc>
              <a:spcBef>
                <a:spcPts val="0"/>
              </a:spcBef>
              <a:spcAft>
                <a:spcPts val="0"/>
              </a:spcAft>
              <a:buSzPct val="100000"/>
              <a:buNone/>
              <a:defRPr sz="2400"/>
            </a:lvl3pPr>
            <a:lvl4pPr lvl="3" algn="ctr">
              <a:lnSpc>
                <a:spcPct val="100000"/>
              </a:lnSpc>
              <a:spcBef>
                <a:spcPts val="0"/>
              </a:spcBef>
              <a:spcAft>
                <a:spcPts val="0"/>
              </a:spcAft>
              <a:buSzPct val="100000"/>
              <a:buNone/>
              <a:defRPr sz="2400"/>
            </a:lvl4pPr>
            <a:lvl5pPr lvl="4" algn="ctr">
              <a:lnSpc>
                <a:spcPct val="100000"/>
              </a:lnSpc>
              <a:spcBef>
                <a:spcPts val="0"/>
              </a:spcBef>
              <a:spcAft>
                <a:spcPts val="0"/>
              </a:spcAft>
              <a:buSzPct val="100000"/>
              <a:buNone/>
              <a:defRPr sz="2400"/>
            </a:lvl5pPr>
            <a:lvl6pPr lvl="5" algn="ctr">
              <a:lnSpc>
                <a:spcPct val="100000"/>
              </a:lnSpc>
              <a:spcBef>
                <a:spcPts val="0"/>
              </a:spcBef>
              <a:spcAft>
                <a:spcPts val="0"/>
              </a:spcAft>
              <a:buSzPct val="100000"/>
              <a:buNone/>
              <a:defRPr sz="2400"/>
            </a:lvl6pPr>
            <a:lvl7pPr lvl="6" algn="ctr">
              <a:lnSpc>
                <a:spcPct val="100000"/>
              </a:lnSpc>
              <a:spcBef>
                <a:spcPts val="0"/>
              </a:spcBef>
              <a:spcAft>
                <a:spcPts val="0"/>
              </a:spcAft>
              <a:buSzPct val="100000"/>
              <a:buNone/>
              <a:defRPr sz="2400"/>
            </a:lvl7pPr>
            <a:lvl8pPr lvl="7" algn="ctr">
              <a:lnSpc>
                <a:spcPct val="100000"/>
              </a:lnSpc>
              <a:spcBef>
                <a:spcPts val="0"/>
              </a:spcBef>
              <a:spcAft>
                <a:spcPts val="0"/>
              </a:spcAft>
              <a:buSzPct val="100000"/>
              <a:buNone/>
              <a:defRPr sz="2400"/>
            </a:lvl8pPr>
            <a:lvl9pPr lvl="8" algn="ctr">
              <a:lnSpc>
                <a:spcPct val="100000"/>
              </a:lnSpc>
              <a:spcBef>
                <a:spcPts val="0"/>
              </a:spcBef>
              <a:spcAft>
                <a:spcPts val="0"/>
              </a:spcAft>
              <a:buSzPct val="100000"/>
              <a:buNone/>
              <a:defRPr sz="2400"/>
            </a:lvl9pPr>
          </a:lstStyle>
          <a:p>
            <a:endParaRPr/>
          </a:p>
        </p:txBody>
      </p:sp>
      <p:sp>
        <p:nvSpPr>
          <p:cNvPr id="20" name="Shape 20"/>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55"/>
        <p:cNvGrpSpPr/>
        <p:nvPr/>
      </p:nvGrpSpPr>
      <p:grpSpPr>
        <a:xfrm>
          <a:off x="0" y="0"/>
          <a:ext cx="0" cy="0"/>
          <a:chOff x="0" y="0"/>
          <a:chExt cx="0" cy="0"/>
        </a:xfrm>
      </p:grpSpPr>
      <p:sp>
        <p:nvSpPr>
          <p:cNvPr id="56" name="Shape 56"/>
          <p:cNvSpPr/>
          <p:nvPr/>
        </p:nvSpPr>
        <p:spPr>
          <a:xfrm>
            <a:off x="-75" y="5045700"/>
            <a:ext cx="9144000" cy="97800"/>
          </a:xfrm>
          <a:prstGeom prst="rect">
            <a:avLst/>
          </a:prstGeom>
          <a:solidFill>
            <a:schemeClr val="lt2"/>
          </a:solidFill>
          <a:ln>
            <a:noFill/>
          </a:ln>
        </p:spPr>
        <p:txBody>
          <a:bodyPr lIns="91425" tIns="91425" rIns="91425" bIns="91425" anchor="ctr" anchorCtr="0">
            <a:noAutofit/>
          </a:bodyPr>
          <a:lstStyle/>
          <a:p>
            <a:pPr lvl="0">
              <a:spcBef>
                <a:spcPts val="0"/>
              </a:spcBef>
              <a:buNone/>
            </a:pPr>
            <a:endParaRPr/>
          </a:p>
        </p:txBody>
      </p:sp>
      <p:sp>
        <p:nvSpPr>
          <p:cNvPr id="57" name="Shape 57"/>
          <p:cNvSpPr txBox="1">
            <a:spLocks noGrp="1"/>
          </p:cNvSpPr>
          <p:nvPr>
            <p:ph type="title"/>
          </p:nvPr>
        </p:nvSpPr>
        <p:spPr>
          <a:xfrm>
            <a:off x="311700" y="1304850"/>
            <a:ext cx="8520600" cy="1538400"/>
          </a:xfrm>
          <a:prstGeom prst="rect">
            <a:avLst/>
          </a:prstGeom>
        </p:spPr>
        <p:txBody>
          <a:bodyPr lIns="91425" tIns="91425" rIns="91425" bIns="91425" anchor="ctr" anchorCtr="0"/>
          <a:lstStyle>
            <a:lvl1pPr lvl="0" algn="ctr">
              <a:spcBef>
                <a:spcPts val="0"/>
              </a:spcBef>
              <a:buClr>
                <a:schemeClr val="accent3"/>
              </a:buClr>
              <a:buSzPct val="100000"/>
              <a:defRPr sz="13000">
                <a:solidFill>
                  <a:schemeClr val="accent3"/>
                </a:solidFill>
              </a:defRPr>
            </a:lvl1pPr>
            <a:lvl2pPr lvl="1" algn="ctr">
              <a:spcBef>
                <a:spcPts val="0"/>
              </a:spcBef>
              <a:buClr>
                <a:schemeClr val="accent3"/>
              </a:buClr>
              <a:buSzPct val="100000"/>
              <a:defRPr sz="13000">
                <a:solidFill>
                  <a:schemeClr val="accent3"/>
                </a:solidFill>
              </a:defRPr>
            </a:lvl2pPr>
            <a:lvl3pPr lvl="2" algn="ctr">
              <a:spcBef>
                <a:spcPts val="0"/>
              </a:spcBef>
              <a:buClr>
                <a:schemeClr val="accent3"/>
              </a:buClr>
              <a:buSzPct val="100000"/>
              <a:defRPr sz="13000">
                <a:solidFill>
                  <a:schemeClr val="accent3"/>
                </a:solidFill>
              </a:defRPr>
            </a:lvl3pPr>
            <a:lvl4pPr lvl="3" algn="ctr">
              <a:spcBef>
                <a:spcPts val="0"/>
              </a:spcBef>
              <a:buClr>
                <a:schemeClr val="accent3"/>
              </a:buClr>
              <a:buSzPct val="100000"/>
              <a:defRPr sz="13000">
                <a:solidFill>
                  <a:schemeClr val="accent3"/>
                </a:solidFill>
              </a:defRPr>
            </a:lvl4pPr>
            <a:lvl5pPr lvl="4" algn="ctr">
              <a:spcBef>
                <a:spcPts val="0"/>
              </a:spcBef>
              <a:buClr>
                <a:schemeClr val="accent3"/>
              </a:buClr>
              <a:buSzPct val="100000"/>
              <a:defRPr sz="13000">
                <a:solidFill>
                  <a:schemeClr val="accent3"/>
                </a:solidFill>
              </a:defRPr>
            </a:lvl5pPr>
            <a:lvl6pPr lvl="5" algn="ctr">
              <a:spcBef>
                <a:spcPts val="0"/>
              </a:spcBef>
              <a:buClr>
                <a:schemeClr val="accent3"/>
              </a:buClr>
              <a:buSzPct val="100000"/>
              <a:defRPr sz="13000">
                <a:solidFill>
                  <a:schemeClr val="accent3"/>
                </a:solidFill>
              </a:defRPr>
            </a:lvl6pPr>
            <a:lvl7pPr lvl="6" algn="ctr">
              <a:spcBef>
                <a:spcPts val="0"/>
              </a:spcBef>
              <a:buClr>
                <a:schemeClr val="accent3"/>
              </a:buClr>
              <a:buSzPct val="100000"/>
              <a:defRPr sz="13000">
                <a:solidFill>
                  <a:schemeClr val="accent3"/>
                </a:solidFill>
              </a:defRPr>
            </a:lvl7pPr>
            <a:lvl8pPr lvl="7" algn="ctr">
              <a:spcBef>
                <a:spcPts val="0"/>
              </a:spcBef>
              <a:buClr>
                <a:schemeClr val="accent3"/>
              </a:buClr>
              <a:buSzPct val="100000"/>
              <a:defRPr sz="13000">
                <a:solidFill>
                  <a:schemeClr val="accent3"/>
                </a:solidFill>
              </a:defRPr>
            </a:lvl8pPr>
            <a:lvl9pPr lvl="8" algn="ctr">
              <a:spcBef>
                <a:spcPts val="0"/>
              </a:spcBef>
              <a:buClr>
                <a:schemeClr val="accent3"/>
              </a:buClr>
              <a:buSzPct val="100000"/>
              <a:defRPr sz="13000">
                <a:solidFill>
                  <a:schemeClr val="accent3"/>
                </a:solidFill>
              </a:defRPr>
            </a:lvl9pPr>
          </a:lstStyle>
          <a:p>
            <a:endParaRPr/>
          </a:p>
        </p:txBody>
      </p:sp>
      <p:sp>
        <p:nvSpPr>
          <p:cNvPr id="58" name="Shape 58"/>
          <p:cNvSpPr txBox="1">
            <a:spLocks noGrp="1"/>
          </p:cNvSpPr>
          <p:nvPr>
            <p:ph type="body" idx="1"/>
          </p:nvPr>
        </p:nvSpPr>
        <p:spPr>
          <a:xfrm>
            <a:off x="311700" y="2995650"/>
            <a:ext cx="8520600" cy="1071600"/>
          </a:xfrm>
          <a:prstGeom prst="rect">
            <a:avLst/>
          </a:prstGeom>
        </p:spPr>
        <p:txBody>
          <a:bodyPr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59" name="Shape 5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60"/>
        <p:cNvGrpSpPr/>
        <p:nvPr/>
      </p:nvGrpSpPr>
      <p:grpSpPr>
        <a:xfrm>
          <a:off x="0" y="0"/>
          <a:ext cx="0" cy="0"/>
          <a:chOff x="0" y="0"/>
          <a:chExt cx="0" cy="0"/>
        </a:xfrm>
      </p:grpSpPr>
      <p:sp>
        <p:nvSpPr>
          <p:cNvPr id="61" name="Shape 6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21"/>
        <p:cNvGrpSpPr/>
        <p:nvPr/>
      </p:nvGrpSpPr>
      <p:grpSpPr>
        <a:xfrm>
          <a:off x="0" y="0"/>
          <a:ext cx="0" cy="0"/>
          <a:chOff x="0" y="0"/>
          <a:chExt cx="0" cy="0"/>
        </a:xfrm>
      </p:grpSpPr>
      <p:sp>
        <p:nvSpPr>
          <p:cNvPr id="22" name="Shape 22"/>
          <p:cNvSpPr/>
          <p:nvPr/>
        </p:nvSpPr>
        <p:spPr>
          <a:xfrm>
            <a:off x="-50" y="2571900"/>
            <a:ext cx="9144000" cy="2571600"/>
          </a:xfrm>
          <a:prstGeom prst="rect">
            <a:avLst/>
          </a:prstGeom>
          <a:solidFill>
            <a:schemeClr val="accent3"/>
          </a:solidFill>
          <a:ln>
            <a:noFill/>
          </a:ln>
        </p:spPr>
        <p:txBody>
          <a:bodyPr lIns="91425" tIns="91425" rIns="91425" bIns="91425" anchor="ctr" anchorCtr="0">
            <a:noAutofit/>
          </a:bodyPr>
          <a:lstStyle/>
          <a:p>
            <a:pPr lvl="0">
              <a:spcBef>
                <a:spcPts val="0"/>
              </a:spcBef>
              <a:buNone/>
            </a:pPr>
            <a:endParaRPr/>
          </a:p>
        </p:txBody>
      </p:sp>
      <p:sp>
        <p:nvSpPr>
          <p:cNvPr id="23" name="Shape 23"/>
          <p:cNvSpPr txBox="1">
            <a:spLocks noGrp="1"/>
          </p:cNvSpPr>
          <p:nvPr>
            <p:ph type="title"/>
          </p:nvPr>
        </p:nvSpPr>
        <p:spPr>
          <a:xfrm>
            <a:off x="311700" y="814800"/>
            <a:ext cx="8571300" cy="942000"/>
          </a:xfrm>
          <a:prstGeom prst="rect">
            <a:avLst/>
          </a:prstGeom>
        </p:spPr>
        <p:txBody>
          <a:bodyPr lIns="91425" tIns="91425" rIns="91425" bIns="91425" anchor="ctr"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24" name="Shape 2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chemeClr val="lt1"/>
                </a:solidFill>
              </a:rPr>
              <a:t>‹#›</a:t>
            </a:fld>
            <a:endParaRPr lang="en">
              <a:solidFill>
                <a:schemeClr val="lt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25"/>
        <p:cNvGrpSpPr/>
        <p:nvPr/>
      </p:nvGrpSpPr>
      <p:grpSpPr>
        <a:xfrm>
          <a:off x="0" y="0"/>
          <a:ext cx="0" cy="0"/>
          <a:chOff x="0" y="0"/>
          <a:chExt cx="0" cy="0"/>
        </a:xfrm>
      </p:grpSpPr>
      <p:sp>
        <p:nvSpPr>
          <p:cNvPr id="26" name="Shape 26"/>
          <p:cNvSpPr/>
          <p:nvPr/>
        </p:nvSpPr>
        <p:spPr>
          <a:xfrm>
            <a:off x="-75" y="5045700"/>
            <a:ext cx="9144000" cy="97800"/>
          </a:xfrm>
          <a:prstGeom prst="rect">
            <a:avLst/>
          </a:prstGeom>
          <a:solidFill>
            <a:schemeClr val="accent3"/>
          </a:solidFill>
          <a:ln>
            <a:noFill/>
          </a:ln>
        </p:spPr>
        <p:txBody>
          <a:bodyPr lIns="91425" tIns="91425" rIns="91425" bIns="91425" anchor="ctr" anchorCtr="0">
            <a:noAutofit/>
          </a:bodyPr>
          <a:lstStyle/>
          <a:p>
            <a:pPr lvl="0">
              <a:spcBef>
                <a:spcPts val="0"/>
              </a:spcBef>
              <a:buNone/>
            </a:pPr>
            <a:endParaRPr/>
          </a:p>
        </p:txBody>
      </p:sp>
      <p:sp>
        <p:nvSpPr>
          <p:cNvPr id="27" name="Shape 27"/>
          <p:cNvSpPr txBox="1">
            <a:spLocks noGrp="1"/>
          </p:cNvSpPr>
          <p:nvPr>
            <p:ph type="title"/>
          </p:nvPr>
        </p:nvSpPr>
        <p:spPr>
          <a:xfrm>
            <a:off x="311700" y="445025"/>
            <a:ext cx="8520600" cy="707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8" name="Shape 28"/>
          <p:cNvSpPr txBox="1">
            <a:spLocks noGrp="1"/>
          </p:cNvSpPr>
          <p:nvPr>
            <p:ph type="body" idx="1"/>
          </p:nvPr>
        </p:nvSpPr>
        <p:spPr>
          <a:xfrm>
            <a:off x="311700" y="1266325"/>
            <a:ext cx="8520600" cy="330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9" name="Shape 2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311700" y="445025"/>
            <a:ext cx="8520600" cy="707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2" name="Shape 32"/>
          <p:cNvSpPr txBox="1">
            <a:spLocks noGrp="1"/>
          </p:cNvSpPr>
          <p:nvPr>
            <p:ph type="body" idx="1"/>
          </p:nvPr>
        </p:nvSpPr>
        <p:spPr>
          <a:xfrm>
            <a:off x="311700" y="1266175"/>
            <a:ext cx="3999900" cy="33027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3" name="Shape 33"/>
          <p:cNvSpPr txBox="1">
            <a:spLocks noGrp="1"/>
          </p:cNvSpPr>
          <p:nvPr>
            <p:ph type="body" idx="2"/>
          </p:nvPr>
        </p:nvSpPr>
        <p:spPr>
          <a:xfrm>
            <a:off x="4832400" y="1266175"/>
            <a:ext cx="3999900" cy="33027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4" name="Shape 3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311700" y="445025"/>
            <a:ext cx="8520600" cy="707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7" name="Shape 3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311700" y="555600"/>
            <a:ext cx="2808000" cy="755700"/>
          </a:xfrm>
          <a:prstGeom prst="rect">
            <a:avLst/>
          </a:prstGeom>
        </p:spPr>
        <p:txBody>
          <a:bodyPr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40" name="Shape 40"/>
          <p:cNvSpPr txBox="1">
            <a:spLocks noGrp="1"/>
          </p:cNvSpPr>
          <p:nvPr>
            <p:ph type="body" idx="1"/>
          </p:nvPr>
        </p:nvSpPr>
        <p:spPr>
          <a:xfrm>
            <a:off x="311700" y="1389600"/>
            <a:ext cx="2808000" cy="3179400"/>
          </a:xfrm>
          <a:prstGeom prst="rect">
            <a:avLst/>
          </a:prstGeom>
        </p:spPr>
        <p:txBody>
          <a:bodyPr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41" name="Shape 4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bg>
      <p:bgPr>
        <a:solidFill>
          <a:schemeClr val="accent6"/>
        </a:solidFill>
        <a:effectLst/>
      </p:bgPr>
    </p:bg>
    <p:spTree>
      <p:nvGrpSpPr>
        <p:cNvPr id="1" name="Shape 42"/>
        <p:cNvGrpSpPr/>
        <p:nvPr/>
      </p:nvGrpSpPr>
      <p:grpSpPr>
        <a:xfrm>
          <a:off x="0" y="0"/>
          <a:ext cx="0" cy="0"/>
          <a:chOff x="0" y="0"/>
          <a:chExt cx="0" cy="0"/>
        </a:xfrm>
      </p:grpSpPr>
      <p:sp>
        <p:nvSpPr>
          <p:cNvPr id="43" name="Shape 43"/>
          <p:cNvSpPr txBox="1">
            <a:spLocks noGrp="1"/>
          </p:cNvSpPr>
          <p:nvPr>
            <p:ph type="title"/>
          </p:nvPr>
        </p:nvSpPr>
        <p:spPr>
          <a:xfrm>
            <a:off x="490250" y="526350"/>
            <a:ext cx="5613600" cy="4090800"/>
          </a:xfrm>
          <a:prstGeom prst="rect">
            <a:avLst/>
          </a:prstGeom>
        </p:spPr>
        <p:txBody>
          <a:bodyPr lIns="91425" tIns="91425" rIns="91425" bIns="91425" anchor="ctr" anchorCtr="0"/>
          <a:lstStyle>
            <a:lvl1pPr lvl="0">
              <a:spcBef>
                <a:spcPts val="0"/>
              </a:spcBef>
              <a:buClr>
                <a:schemeClr val="dk2"/>
              </a:buClr>
              <a:buSzPct val="100000"/>
              <a:defRPr sz="5400" b="0">
                <a:solidFill>
                  <a:schemeClr val="dk2"/>
                </a:solidFill>
              </a:defRPr>
            </a:lvl1pPr>
            <a:lvl2pPr lvl="1">
              <a:spcBef>
                <a:spcPts val="0"/>
              </a:spcBef>
              <a:buClr>
                <a:schemeClr val="dk2"/>
              </a:buClr>
              <a:buSzPct val="100000"/>
              <a:defRPr sz="5400" b="0">
                <a:solidFill>
                  <a:schemeClr val="dk2"/>
                </a:solidFill>
              </a:defRPr>
            </a:lvl2pPr>
            <a:lvl3pPr lvl="2">
              <a:spcBef>
                <a:spcPts val="0"/>
              </a:spcBef>
              <a:buClr>
                <a:schemeClr val="dk2"/>
              </a:buClr>
              <a:buSzPct val="100000"/>
              <a:defRPr sz="5400" b="0">
                <a:solidFill>
                  <a:schemeClr val="dk2"/>
                </a:solidFill>
              </a:defRPr>
            </a:lvl3pPr>
            <a:lvl4pPr lvl="3">
              <a:spcBef>
                <a:spcPts val="0"/>
              </a:spcBef>
              <a:buClr>
                <a:schemeClr val="dk2"/>
              </a:buClr>
              <a:buSzPct val="100000"/>
              <a:defRPr sz="5400" b="0">
                <a:solidFill>
                  <a:schemeClr val="dk2"/>
                </a:solidFill>
              </a:defRPr>
            </a:lvl4pPr>
            <a:lvl5pPr lvl="4">
              <a:spcBef>
                <a:spcPts val="0"/>
              </a:spcBef>
              <a:buClr>
                <a:schemeClr val="dk2"/>
              </a:buClr>
              <a:buSzPct val="100000"/>
              <a:defRPr sz="5400" b="0">
                <a:solidFill>
                  <a:schemeClr val="dk2"/>
                </a:solidFill>
              </a:defRPr>
            </a:lvl5pPr>
            <a:lvl6pPr lvl="5">
              <a:spcBef>
                <a:spcPts val="0"/>
              </a:spcBef>
              <a:buClr>
                <a:schemeClr val="dk2"/>
              </a:buClr>
              <a:buSzPct val="100000"/>
              <a:defRPr sz="5400" b="0">
                <a:solidFill>
                  <a:schemeClr val="dk2"/>
                </a:solidFill>
              </a:defRPr>
            </a:lvl6pPr>
            <a:lvl7pPr lvl="6">
              <a:spcBef>
                <a:spcPts val="0"/>
              </a:spcBef>
              <a:buClr>
                <a:schemeClr val="dk2"/>
              </a:buClr>
              <a:buSzPct val="100000"/>
              <a:defRPr sz="5400" b="0">
                <a:solidFill>
                  <a:schemeClr val="dk2"/>
                </a:solidFill>
              </a:defRPr>
            </a:lvl7pPr>
            <a:lvl8pPr lvl="7">
              <a:spcBef>
                <a:spcPts val="0"/>
              </a:spcBef>
              <a:buClr>
                <a:schemeClr val="dk2"/>
              </a:buClr>
              <a:buSzPct val="100000"/>
              <a:defRPr sz="5400" b="0">
                <a:solidFill>
                  <a:schemeClr val="dk2"/>
                </a:solidFill>
              </a:defRPr>
            </a:lvl8pPr>
            <a:lvl9pPr lvl="8">
              <a:spcBef>
                <a:spcPts val="0"/>
              </a:spcBef>
              <a:buClr>
                <a:schemeClr val="dk2"/>
              </a:buClr>
              <a:buSzPct val="100000"/>
              <a:defRPr sz="5400" b="0">
                <a:solidFill>
                  <a:schemeClr val="dk2"/>
                </a:solidFill>
              </a:defRPr>
            </a:lvl9pPr>
          </a:lstStyle>
          <a:p>
            <a:endParaRPr/>
          </a:p>
        </p:txBody>
      </p:sp>
      <p:sp>
        <p:nvSpPr>
          <p:cNvPr id="44" name="Shape 4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45"/>
        <p:cNvGrpSpPr/>
        <p:nvPr/>
      </p:nvGrpSpPr>
      <p:grpSpPr>
        <a:xfrm>
          <a:off x="0" y="0"/>
          <a:ext cx="0" cy="0"/>
          <a:chOff x="0" y="0"/>
          <a:chExt cx="0" cy="0"/>
        </a:xfrm>
      </p:grpSpPr>
      <p:sp>
        <p:nvSpPr>
          <p:cNvPr id="46" name="Shape 46"/>
          <p:cNvSpPr/>
          <p:nvPr/>
        </p:nvSpPr>
        <p:spPr>
          <a:xfrm>
            <a:off x="4572000" y="0"/>
            <a:ext cx="4572000" cy="5143500"/>
          </a:xfrm>
          <a:prstGeom prst="rect">
            <a:avLst/>
          </a:prstGeom>
          <a:solidFill>
            <a:schemeClr val="accent3"/>
          </a:solidFill>
          <a:ln>
            <a:noFill/>
          </a:ln>
        </p:spPr>
        <p:txBody>
          <a:bodyPr lIns="91425" tIns="91425" rIns="91425" bIns="91425" anchor="ctr" anchorCtr="0">
            <a:noAutofit/>
          </a:bodyPr>
          <a:lstStyle/>
          <a:p>
            <a:pPr lvl="0">
              <a:spcBef>
                <a:spcPts val="0"/>
              </a:spcBef>
              <a:buNone/>
            </a:pPr>
            <a:endParaRPr/>
          </a:p>
        </p:txBody>
      </p:sp>
      <p:cxnSp>
        <p:nvCxnSpPr>
          <p:cNvPr id="47" name="Shape 47"/>
          <p:cNvCxnSpPr/>
          <p:nvPr/>
        </p:nvCxnSpPr>
        <p:spPr>
          <a:xfrm>
            <a:off x="5029675" y="4495500"/>
            <a:ext cx="468300" cy="0"/>
          </a:xfrm>
          <a:prstGeom prst="straightConnector1">
            <a:avLst/>
          </a:prstGeom>
          <a:noFill/>
          <a:ln w="19050" cap="flat" cmpd="sng">
            <a:solidFill>
              <a:schemeClr val="lt1"/>
            </a:solidFill>
            <a:prstDash val="solid"/>
            <a:round/>
            <a:headEnd type="none" w="med" len="med"/>
            <a:tailEnd type="none" w="med" len="med"/>
          </a:ln>
        </p:spPr>
      </p:cxnSp>
      <p:sp>
        <p:nvSpPr>
          <p:cNvPr id="48" name="Shape 48"/>
          <p:cNvSpPr txBox="1">
            <a:spLocks noGrp="1"/>
          </p:cNvSpPr>
          <p:nvPr>
            <p:ph type="title"/>
          </p:nvPr>
        </p:nvSpPr>
        <p:spPr>
          <a:xfrm>
            <a:off x="265500" y="1039675"/>
            <a:ext cx="4045200" cy="1675800"/>
          </a:xfrm>
          <a:prstGeom prst="rect">
            <a:avLst/>
          </a:prstGeom>
        </p:spPr>
        <p:txBody>
          <a:bodyPr lIns="91425" tIns="91425" rIns="91425" bIns="91425" anchor="b" anchorCtr="0"/>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a:endParaRPr/>
          </a:p>
        </p:txBody>
      </p:sp>
      <p:sp>
        <p:nvSpPr>
          <p:cNvPr id="49" name="Shape 49"/>
          <p:cNvSpPr txBox="1">
            <a:spLocks noGrp="1"/>
          </p:cNvSpPr>
          <p:nvPr>
            <p:ph type="subTitle" idx="1"/>
          </p:nvPr>
        </p:nvSpPr>
        <p:spPr>
          <a:xfrm>
            <a:off x="265500" y="2726875"/>
            <a:ext cx="4045200" cy="12351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a:endParaRPr/>
          </a:p>
        </p:txBody>
      </p:sp>
      <p:sp>
        <p:nvSpPr>
          <p:cNvPr id="50" name="Shape 50"/>
          <p:cNvSpPr txBox="1">
            <a:spLocks noGrp="1"/>
          </p:cNvSpPr>
          <p:nvPr>
            <p:ph type="body" idx="2"/>
          </p:nvPr>
        </p:nvSpPr>
        <p:spPr>
          <a:xfrm>
            <a:off x="4939500" y="724200"/>
            <a:ext cx="3837000" cy="3695100"/>
          </a:xfrm>
          <a:prstGeom prst="rect">
            <a:avLst/>
          </a:prstGeom>
        </p:spPr>
        <p:txBody>
          <a:bodyPr lIns="91425" tIns="91425" rIns="91425" bIns="91425" anchor="ctr" anchorCtr="0"/>
          <a:lstStyle>
            <a:lvl1pPr lvl="0">
              <a:spcBef>
                <a:spcPts val="0"/>
              </a:spcBef>
              <a:buClr>
                <a:schemeClr val="lt1"/>
              </a:buClr>
              <a:defRPr>
                <a:solidFill>
                  <a:schemeClr val="lt1"/>
                </a:solidFill>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a:endParaRPr/>
          </a:p>
        </p:txBody>
      </p:sp>
      <p:sp>
        <p:nvSpPr>
          <p:cNvPr id="51" name="Shape 5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chemeClr val="lt1"/>
                </a:solidFill>
              </a:rPr>
              <a:t>‹#›</a:t>
            </a:fld>
            <a:endParaRPr lang="en">
              <a:solidFill>
                <a:schemeClr val="lt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52"/>
        <p:cNvGrpSpPr/>
        <p:nvPr/>
      </p:nvGrpSpPr>
      <p:grpSpPr>
        <a:xfrm>
          <a:off x="0" y="0"/>
          <a:ext cx="0" cy="0"/>
          <a:chOff x="0" y="0"/>
          <a:chExt cx="0" cy="0"/>
        </a:xfrm>
      </p:grpSpPr>
      <p:sp>
        <p:nvSpPr>
          <p:cNvPr id="53" name="Shape 53"/>
          <p:cNvSpPr txBox="1">
            <a:spLocks noGrp="1"/>
          </p:cNvSpPr>
          <p:nvPr>
            <p:ph type="body" idx="1"/>
          </p:nvPr>
        </p:nvSpPr>
        <p:spPr>
          <a:xfrm>
            <a:off x="311700" y="4230725"/>
            <a:ext cx="5998800" cy="598800"/>
          </a:xfrm>
          <a:prstGeom prst="rect">
            <a:avLst/>
          </a:prstGeom>
        </p:spPr>
        <p:txBody>
          <a:bodyPr lIns="91425" tIns="91425" rIns="91425" bIns="91425" anchor="ctr" anchorCtr="0"/>
          <a:lstStyle>
            <a:lvl1pPr lvl="0">
              <a:lnSpc>
                <a:spcPct val="100000"/>
              </a:lnSpc>
              <a:spcBef>
                <a:spcPts val="0"/>
              </a:spcBef>
              <a:spcAft>
                <a:spcPts val="0"/>
              </a:spcAft>
              <a:buSzPct val="100000"/>
              <a:buFont typeface="PT Sans Narrow"/>
              <a:buNone/>
              <a:defRPr sz="2400">
                <a:latin typeface="PT Sans Narrow"/>
                <a:ea typeface="PT Sans Narrow"/>
                <a:cs typeface="PT Sans Narrow"/>
                <a:sym typeface="PT Sans Narrow"/>
              </a:defRPr>
            </a:lvl1pPr>
          </a:lstStyle>
          <a:p>
            <a:endParaRPr/>
          </a:p>
        </p:txBody>
      </p:sp>
      <p:sp>
        <p:nvSpPr>
          <p:cNvPr id="54" name="Shape 5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707400"/>
          </a:xfrm>
          <a:prstGeom prst="rect">
            <a:avLst/>
          </a:prstGeom>
          <a:noFill/>
          <a:ln>
            <a:noFill/>
          </a:ln>
        </p:spPr>
        <p:txBody>
          <a:bodyPr lIns="91425" tIns="91425" rIns="91425" bIns="91425" anchor="t" anchorCtr="0"/>
          <a:lstStyle>
            <a:lvl1pPr lvl="0">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1pPr>
            <a:lvl2pPr lvl="1">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2pPr>
            <a:lvl3pPr lvl="2">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3pPr>
            <a:lvl4pPr lvl="3">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4pPr>
            <a:lvl5pPr lvl="4">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5pPr>
            <a:lvl6pPr lvl="5">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6pPr>
            <a:lvl7pPr lvl="6">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7pPr>
            <a:lvl8pPr lvl="7">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8pPr>
            <a:lvl9pPr lvl="8">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9pPr>
          </a:lstStyle>
          <a:p>
            <a:endParaRPr/>
          </a:p>
        </p:txBody>
      </p:sp>
      <p:sp>
        <p:nvSpPr>
          <p:cNvPr id="7" name="Shape 7"/>
          <p:cNvSpPr txBox="1">
            <a:spLocks noGrp="1"/>
          </p:cNvSpPr>
          <p:nvPr>
            <p:ph type="body" idx="1"/>
          </p:nvPr>
        </p:nvSpPr>
        <p:spPr>
          <a:xfrm>
            <a:off x="311700" y="1266325"/>
            <a:ext cx="8520600" cy="3302700"/>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dk2"/>
              </a:buClr>
              <a:buSzPct val="100000"/>
              <a:buFont typeface="Open Sans"/>
              <a:buChar char="●"/>
              <a:defRPr sz="1800">
                <a:solidFill>
                  <a:schemeClr val="dk2"/>
                </a:solidFill>
                <a:latin typeface="Open Sans"/>
                <a:ea typeface="Open Sans"/>
                <a:cs typeface="Open Sans"/>
                <a:sym typeface="Open Sans"/>
              </a:defRPr>
            </a:lvl1pPr>
            <a:lvl2pPr lvl="1">
              <a:lnSpc>
                <a:spcPct val="115000"/>
              </a:lnSpc>
              <a:spcBef>
                <a:spcPts val="0"/>
              </a:spcBef>
              <a:spcAft>
                <a:spcPts val="1600"/>
              </a:spcAft>
              <a:buClr>
                <a:schemeClr val="dk2"/>
              </a:buClr>
              <a:buFont typeface="Open Sans"/>
              <a:buChar char="○"/>
              <a:defRPr>
                <a:solidFill>
                  <a:schemeClr val="dk2"/>
                </a:solidFill>
                <a:latin typeface="Open Sans"/>
                <a:ea typeface="Open Sans"/>
                <a:cs typeface="Open Sans"/>
                <a:sym typeface="Open Sans"/>
              </a:defRPr>
            </a:lvl2pPr>
            <a:lvl3pPr lvl="2">
              <a:lnSpc>
                <a:spcPct val="115000"/>
              </a:lnSpc>
              <a:spcBef>
                <a:spcPts val="0"/>
              </a:spcBef>
              <a:spcAft>
                <a:spcPts val="1600"/>
              </a:spcAft>
              <a:buClr>
                <a:schemeClr val="dk2"/>
              </a:buClr>
              <a:buFont typeface="Open Sans"/>
              <a:buChar char="■"/>
              <a:defRPr>
                <a:solidFill>
                  <a:schemeClr val="dk2"/>
                </a:solidFill>
                <a:latin typeface="Open Sans"/>
                <a:ea typeface="Open Sans"/>
                <a:cs typeface="Open Sans"/>
                <a:sym typeface="Open Sans"/>
              </a:defRPr>
            </a:lvl3pPr>
            <a:lvl4pPr lvl="3">
              <a:lnSpc>
                <a:spcPct val="115000"/>
              </a:lnSpc>
              <a:spcBef>
                <a:spcPts val="0"/>
              </a:spcBef>
              <a:spcAft>
                <a:spcPts val="1600"/>
              </a:spcAft>
              <a:buClr>
                <a:schemeClr val="dk2"/>
              </a:buClr>
              <a:buFont typeface="Open Sans"/>
              <a:buChar char="●"/>
              <a:defRPr>
                <a:solidFill>
                  <a:schemeClr val="dk2"/>
                </a:solidFill>
                <a:latin typeface="Open Sans"/>
                <a:ea typeface="Open Sans"/>
                <a:cs typeface="Open Sans"/>
                <a:sym typeface="Open Sans"/>
              </a:defRPr>
            </a:lvl4pPr>
            <a:lvl5pPr lvl="4">
              <a:lnSpc>
                <a:spcPct val="115000"/>
              </a:lnSpc>
              <a:spcBef>
                <a:spcPts val="0"/>
              </a:spcBef>
              <a:spcAft>
                <a:spcPts val="1600"/>
              </a:spcAft>
              <a:buClr>
                <a:schemeClr val="dk2"/>
              </a:buClr>
              <a:buFont typeface="Open Sans"/>
              <a:buChar char="○"/>
              <a:defRPr>
                <a:solidFill>
                  <a:schemeClr val="dk2"/>
                </a:solidFill>
                <a:latin typeface="Open Sans"/>
                <a:ea typeface="Open Sans"/>
                <a:cs typeface="Open Sans"/>
                <a:sym typeface="Open Sans"/>
              </a:defRPr>
            </a:lvl5pPr>
            <a:lvl6pPr lvl="5">
              <a:lnSpc>
                <a:spcPct val="115000"/>
              </a:lnSpc>
              <a:spcBef>
                <a:spcPts val="0"/>
              </a:spcBef>
              <a:spcAft>
                <a:spcPts val="1600"/>
              </a:spcAft>
              <a:buClr>
                <a:schemeClr val="dk2"/>
              </a:buClr>
              <a:buFont typeface="Open Sans"/>
              <a:buChar char="■"/>
              <a:defRPr>
                <a:solidFill>
                  <a:schemeClr val="dk2"/>
                </a:solidFill>
                <a:latin typeface="Open Sans"/>
                <a:ea typeface="Open Sans"/>
                <a:cs typeface="Open Sans"/>
                <a:sym typeface="Open Sans"/>
              </a:defRPr>
            </a:lvl6pPr>
            <a:lvl7pPr lvl="6">
              <a:lnSpc>
                <a:spcPct val="115000"/>
              </a:lnSpc>
              <a:spcBef>
                <a:spcPts val="0"/>
              </a:spcBef>
              <a:spcAft>
                <a:spcPts val="1600"/>
              </a:spcAft>
              <a:buClr>
                <a:schemeClr val="dk2"/>
              </a:buClr>
              <a:buFont typeface="Open Sans"/>
              <a:buChar char="●"/>
              <a:defRPr>
                <a:solidFill>
                  <a:schemeClr val="dk2"/>
                </a:solidFill>
                <a:latin typeface="Open Sans"/>
                <a:ea typeface="Open Sans"/>
                <a:cs typeface="Open Sans"/>
                <a:sym typeface="Open Sans"/>
              </a:defRPr>
            </a:lvl7pPr>
            <a:lvl8pPr lvl="7">
              <a:lnSpc>
                <a:spcPct val="115000"/>
              </a:lnSpc>
              <a:spcBef>
                <a:spcPts val="0"/>
              </a:spcBef>
              <a:spcAft>
                <a:spcPts val="1600"/>
              </a:spcAft>
              <a:buClr>
                <a:schemeClr val="dk2"/>
              </a:buClr>
              <a:buFont typeface="Open Sans"/>
              <a:buChar char="○"/>
              <a:defRPr>
                <a:solidFill>
                  <a:schemeClr val="dk2"/>
                </a:solidFill>
                <a:latin typeface="Open Sans"/>
                <a:ea typeface="Open Sans"/>
                <a:cs typeface="Open Sans"/>
                <a:sym typeface="Open Sans"/>
              </a:defRPr>
            </a:lvl8pPr>
            <a:lvl9pPr lvl="8">
              <a:lnSpc>
                <a:spcPct val="115000"/>
              </a:lnSpc>
              <a:spcBef>
                <a:spcPts val="0"/>
              </a:spcBef>
              <a:spcAft>
                <a:spcPts val="1600"/>
              </a:spcAft>
              <a:buClr>
                <a:schemeClr val="dk2"/>
              </a:buClr>
              <a:buFont typeface="Open Sans"/>
              <a:buChar char="■"/>
              <a:defRPr>
                <a:solidFill>
                  <a:schemeClr val="dk2"/>
                </a:solidFill>
                <a:latin typeface="Open Sans"/>
                <a:ea typeface="Open Sans"/>
                <a:cs typeface="Open Sans"/>
                <a:sym typeface="Open Sans"/>
              </a:defRPr>
            </a:lvl9pPr>
          </a:lstStyle>
          <a:p>
            <a:endParaRPr/>
          </a:p>
        </p:txBody>
      </p:sp>
      <p:sp>
        <p:nvSpPr>
          <p:cNvPr id="8" name="Shape 8"/>
          <p:cNvSpPr txBox="1">
            <a:spLocks noGrp="1"/>
          </p:cNvSpPr>
          <p:nvPr>
            <p:ph type="sldNum" idx="12"/>
          </p:nvPr>
        </p:nvSpPr>
        <p:spPr>
          <a:xfrm>
            <a:off x="8472457" y="4663216"/>
            <a:ext cx="548700" cy="393600"/>
          </a:xfrm>
          <a:prstGeom prst="rect">
            <a:avLst/>
          </a:prstGeom>
          <a:noFill/>
          <a:ln>
            <a:noFill/>
          </a:ln>
        </p:spPr>
        <p:txBody>
          <a:bodyPr lIns="91425" tIns="91425" rIns="91425" bIns="91425" anchor="ctr" anchorCtr="0">
            <a:noAutofit/>
          </a:bodyPr>
          <a:lstStyle/>
          <a:p>
            <a:pPr lvl="0" algn="r">
              <a:spcBef>
                <a:spcPts val="0"/>
              </a:spcBef>
              <a:buNone/>
            </a:pPr>
            <a:fld id="{00000000-1234-1234-1234-123412341234}" type="slidenum">
              <a:rPr lang="en" sz="1000">
                <a:solidFill>
                  <a:schemeClr val="dk2"/>
                </a:solidFill>
                <a:latin typeface="Open Sans"/>
                <a:ea typeface="Open Sans"/>
                <a:cs typeface="Open Sans"/>
                <a:sym typeface="Open Sans"/>
              </a:rPr>
              <a:t>‹#›</a:t>
            </a:fld>
            <a:endParaRPr lang="en" sz="1000">
              <a:solidFill>
                <a:schemeClr val="dk2"/>
              </a:solidFill>
              <a:latin typeface="Open Sans"/>
              <a:ea typeface="Open Sans"/>
              <a:cs typeface="Open Sans"/>
              <a:sym typeface="Open Sans"/>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s://youtu.be/zEsJwwdq4r8"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vVK8R9N-Dh4&amp;feature=youtu.be"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7RHbtJs7-bA"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1.png"/><Relationship Id="rId4" Type="http://schemas.openxmlformats.org/officeDocument/2006/relationships/hyperlink" Target="https://www.playosmo.com/en/school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playosmo.com/en/"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Shape 66"/>
          <p:cNvSpPr txBox="1">
            <a:spLocks noGrp="1"/>
          </p:cNvSpPr>
          <p:nvPr>
            <p:ph type="ctrTitle"/>
          </p:nvPr>
        </p:nvSpPr>
        <p:spPr>
          <a:xfrm>
            <a:off x="1004150" y="1751764"/>
            <a:ext cx="7136700" cy="1022400"/>
          </a:xfrm>
          <a:prstGeom prst="rect">
            <a:avLst/>
          </a:prstGeom>
        </p:spPr>
        <p:txBody>
          <a:bodyPr lIns="91425" tIns="91425" rIns="91425" bIns="91425" anchor="b" anchorCtr="0">
            <a:noAutofit/>
          </a:bodyPr>
          <a:lstStyle/>
          <a:p>
            <a:pPr lvl="0">
              <a:spcBef>
                <a:spcPts val="0"/>
              </a:spcBef>
              <a:buNone/>
            </a:pPr>
            <a:r>
              <a:rPr lang="en"/>
              <a:t>OSMO Training</a:t>
            </a:r>
          </a:p>
        </p:txBody>
      </p:sp>
      <p:sp>
        <p:nvSpPr>
          <p:cNvPr id="67" name="Shape 67"/>
          <p:cNvSpPr txBox="1">
            <a:spLocks noGrp="1"/>
          </p:cNvSpPr>
          <p:nvPr>
            <p:ph type="subTitle" idx="1"/>
          </p:nvPr>
        </p:nvSpPr>
        <p:spPr>
          <a:xfrm>
            <a:off x="2137225" y="2850039"/>
            <a:ext cx="4870500" cy="792600"/>
          </a:xfrm>
          <a:prstGeom prst="rect">
            <a:avLst/>
          </a:prstGeom>
        </p:spPr>
        <p:txBody>
          <a:bodyPr lIns="91425" tIns="91425" rIns="91425" bIns="91425" anchor="t" anchorCtr="0">
            <a:noAutofit/>
          </a:bodyPr>
          <a:lstStyle/>
          <a:p>
            <a:pPr lvl="0">
              <a:spcBef>
                <a:spcPts val="0"/>
              </a:spcBef>
              <a:buNone/>
            </a:pPr>
            <a:r>
              <a:rPr lang="en"/>
              <a:t>By Lori Blantz -Instructional Technology Specialist 606-1970</a:t>
            </a:r>
          </a:p>
        </p:txBody>
      </p:sp>
      <p:pic>
        <p:nvPicPr>
          <p:cNvPr id="68" name="Shape 68"/>
          <p:cNvPicPr preferRelativeResize="0"/>
          <p:nvPr/>
        </p:nvPicPr>
        <p:blipFill>
          <a:blip r:embed="rId3">
            <a:alphaModFix/>
          </a:blip>
          <a:stretch>
            <a:fillRect/>
          </a:stretch>
        </p:blipFill>
        <p:spPr>
          <a:xfrm>
            <a:off x="6637675" y="105325"/>
            <a:ext cx="2314575" cy="8763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Shape 129"/>
          <p:cNvSpPr txBox="1">
            <a:spLocks noGrp="1"/>
          </p:cNvSpPr>
          <p:nvPr>
            <p:ph type="title"/>
          </p:nvPr>
        </p:nvSpPr>
        <p:spPr>
          <a:xfrm>
            <a:off x="311700" y="445025"/>
            <a:ext cx="8520600" cy="707400"/>
          </a:xfrm>
          <a:prstGeom prst="rect">
            <a:avLst/>
          </a:prstGeom>
        </p:spPr>
        <p:txBody>
          <a:bodyPr lIns="91425" tIns="91425" rIns="91425" bIns="91425" anchor="t" anchorCtr="0">
            <a:noAutofit/>
          </a:bodyPr>
          <a:lstStyle/>
          <a:p>
            <a:pPr lvl="0" rtl="0">
              <a:spcBef>
                <a:spcPts val="0"/>
              </a:spcBef>
              <a:buNone/>
            </a:pPr>
            <a:r>
              <a:rPr lang="en"/>
              <a:t>Your turn...</a:t>
            </a:r>
          </a:p>
        </p:txBody>
      </p:sp>
      <p:sp>
        <p:nvSpPr>
          <p:cNvPr id="130" name="Shape 130"/>
          <p:cNvSpPr txBox="1">
            <a:spLocks noGrp="1"/>
          </p:cNvSpPr>
          <p:nvPr>
            <p:ph type="body" idx="1"/>
          </p:nvPr>
        </p:nvSpPr>
        <p:spPr>
          <a:xfrm>
            <a:off x="311700" y="1219250"/>
            <a:ext cx="8520600" cy="3302700"/>
          </a:xfrm>
          <a:prstGeom prst="rect">
            <a:avLst/>
          </a:prstGeom>
        </p:spPr>
        <p:txBody>
          <a:bodyPr lIns="91425" tIns="91425" rIns="91425" bIns="91425" anchor="t" anchorCtr="0">
            <a:noAutofit/>
          </a:bodyPr>
          <a:lstStyle/>
          <a:p>
            <a:pPr lvl="0" rtl="0">
              <a:spcBef>
                <a:spcPts val="0"/>
              </a:spcBef>
              <a:spcAft>
                <a:spcPts val="0"/>
              </a:spcAft>
              <a:buNone/>
            </a:pPr>
            <a:r>
              <a:rPr lang="en"/>
              <a:t>      </a:t>
            </a:r>
          </a:p>
          <a:p>
            <a:pPr lvl="0" rtl="0">
              <a:spcBef>
                <a:spcPts val="0"/>
              </a:spcBef>
              <a:spcAft>
                <a:spcPts val="0"/>
              </a:spcAft>
              <a:buNone/>
            </a:pPr>
            <a:endParaRPr/>
          </a:p>
          <a:p>
            <a:pPr lvl="0" rtl="0">
              <a:spcBef>
                <a:spcPts val="0"/>
              </a:spcBef>
              <a:spcAft>
                <a:spcPts val="0"/>
              </a:spcAft>
              <a:buNone/>
            </a:pPr>
            <a:r>
              <a:rPr lang="en"/>
              <a:t>                         </a:t>
            </a:r>
            <a:r>
              <a:rPr lang="en" sz="6000">
                <a:solidFill>
                  <a:srgbClr val="000000"/>
                </a:solidFill>
                <a:latin typeface="Arial"/>
                <a:ea typeface="Arial"/>
                <a:cs typeface="Arial"/>
                <a:sym typeface="Arial"/>
              </a:rPr>
              <a:t>  </a:t>
            </a:r>
          </a:p>
        </p:txBody>
      </p:sp>
      <p:pic>
        <p:nvPicPr>
          <p:cNvPr id="131" name="Shape 131"/>
          <p:cNvPicPr preferRelativeResize="0"/>
          <p:nvPr/>
        </p:nvPicPr>
        <p:blipFill>
          <a:blip r:embed="rId3">
            <a:alphaModFix/>
          </a:blip>
          <a:stretch>
            <a:fillRect/>
          </a:stretch>
        </p:blipFill>
        <p:spPr>
          <a:xfrm>
            <a:off x="6639687" y="215075"/>
            <a:ext cx="2314575" cy="876300"/>
          </a:xfrm>
          <a:prstGeom prst="rect">
            <a:avLst/>
          </a:prstGeom>
          <a:noFill/>
          <a:ln>
            <a:noFill/>
          </a:ln>
        </p:spPr>
      </p:pic>
      <p:sp>
        <p:nvSpPr>
          <p:cNvPr id="132" name="Shape 132"/>
          <p:cNvSpPr txBox="1"/>
          <p:nvPr/>
        </p:nvSpPr>
        <p:spPr>
          <a:xfrm>
            <a:off x="1689650" y="1855750"/>
            <a:ext cx="5979300" cy="1989000"/>
          </a:xfrm>
          <a:prstGeom prst="rect">
            <a:avLst/>
          </a:prstGeom>
          <a:noFill/>
          <a:ln>
            <a:noFill/>
          </a:ln>
        </p:spPr>
        <p:txBody>
          <a:bodyPr lIns="91425" tIns="91425" rIns="91425" bIns="91425" anchor="t" anchorCtr="0">
            <a:noAutofit/>
          </a:bodyPr>
          <a:lstStyle/>
          <a:p>
            <a:pPr lvl="0" algn="ctr">
              <a:spcBef>
                <a:spcPts val="0"/>
              </a:spcBef>
              <a:buNone/>
            </a:pPr>
            <a:r>
              <a:rPr lang="en" sz="3000" b="1">
                <a:solidFill>
                  <a:srgbClr val="0000FF"/>
                </a:solidFill>
              </a:rPr>
              <a:t>Your time to explore and try out the tools. Let me know how I can help.</a:t>
            </a:r>
            <a:r>
              <a:rPr lang="en"/>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a:spLocks noGrp="1"/>
          </p:cNvSpPr>
          <p:nvPr>
            <p:ph type="title"/>
          </p:nvPr>
        </p:nvSpPr>
        <p:spPr>
          <a:xfrm>
            <a:off x="311700" y="445025"/>
            <a:ext cx="8520600" cy="707400"/>
          </a:xfrm>
          <a:prstGeom prst="rect">
            <a:avLst/>
          </a:prstGeom>
        </p:spPr>
        <p:txBody>
          <a:bodyPr lIns="91425" tIns="91425" rIns="91425" bIns="91425" anchor="t" anchorCtr="0">
            <a:noAutofit/>
          </a:bodyPr>
          <a:lstStyle/>
          <a:p>
            <a:pPr lvl="0" rtl="0">
              <a:spcBef>
                <a:spcPts val="0"/>
              </a:spcBef>
              <a:buNone/>
            </a:pPr>
            <a:r>
              <a:rPr lang="en"/>
              <a:t>Thank you for your attention.</a:t>
            </a:r>
          </a:p>
        </p:txBody>
      </p:sp>
      <p:sp>
        <p:nvSpPr>
          <p:cNvPr id="138" name="Shape 138"/>
          <p:cNvSpPr txBox="1">
            <a:spLocks noGrp="1"/>
          </p:cNvSpPr>
          <p:nvPr>
            <p:ph type="body" idx="1"/>
          </p:nvPr>
        </p:nvSpPr>
        <p:spPr>
          <a:xfrm>
            <a:off x="433675" y="1266350"/>
            <a:ext cx="8520600" cy="3302700"/>
          </a:xfrm>
          <a:prstGeom prst="rect">
            <a:avLst/>
          </a:prstGeom>
        </p:spPr>
        <p:txBody>
          <a:bodyPr lIns="91425" tIns="91425" rIns="91425" bIns="91425" anchor="t" anchorCtr="0">
            <a:noAutofit/>
          </a:bodyPr>
          <a:lstStyle/>
          <a:p>
            <a:pPr lvl="0" rtl="0">
              <a:spcBef>
                <a:spcPts val="0"/>
              </a:spcBef>
              <a:spcAft>
                <a:spcPts val="0"/>
              </a:spcAft>
              <a:buNone/>
            </a:pPr>
            <a:r>
              <a:rPr lang="en"/>
              <a:t>      </a:t>
            </a:r>
          </a:p>
          <a:p>
            <a:pPr lvl="0" rtl="0">
              <a:spcBef>
                <a:spcPts val="0"/>
              </a:spcBef>
              <a:spcAft>
                <a:spcPts val="0"/>
              </a:spcAft>
              <a:buNone/>
            </a:pPr>
            <a:endParaRPr/>
          </a:p>
          <a:p>
            <a:pPr lvl="0" rtl="0">
              <a:spcBef>
                <a:spcPts val="0"/>
              </a:spcBef>
              <a:spcAft>
                <a:spcPts val="0"/>
              </a:spcAft>
              <a:buNone/>
            </a:pPr>
            <a:r>
              <a:rPr lang="en"/>
              <a:t>                         </a:t>
            </a:r>
            <a:r>
              <a:rPr lang="en" sz="6000">
                <a:solidFill>
                  <a:srgbClr val="000000"/>
                </a:solidFill>
                <a:latin typeface="Arial"/>
                <a:ea typeface="Arial"/>
                <a:cs typeface="Arial"/>
                <a:sym typeface="Arial"/>
              </a:rPr>
              <a:t>  </a:t>
            </a:r>
          </a:p>
        </p:txBody>
      </p:sp>
      <p:pic>
        <p:nvPicPr>
          <p:cNvPr id="139" name="Shape 139"/>
          <p:cNvPicPr preferRelativeResize="0"/>
          <p:nvPr/>
        </p:nvPicPr>
        <p:blipFill>
          <a:blip r:embed="rId3">
            <a:alphaModFix/>
          </a:blip>
          <a:stretch>
            <a:fillRect/>
          </a:stretch>
        </p:blipFill>
        <p:spPr>
          <a:xfrm>
            <a:off x="6639687" y="215075"/>
            <a:ext cx="2314575" cy="876300"/>
          </a:xfrm>
          <a:prstGeom prst="rect">
            <a:avLst/>
          </a:prstGeom>
          <a:noFill/>
          <a:ln>
            <a:noFill/>
          </a:ln>
        </p:spPr>
      </p:pic>
      <p:pic>
        <p:nvPicPr>
          <p:cNvPr id="140" name="Shape 140"/>
          <p:cNvPicPr preferRelativeResize="0"/>
          <p:nvPr/>
        </p:nvPicPr>
        <p:blipFill>
          <a:blip r:embed="rId4">
            <a:alphaModFix/>
          </a:blip>
          <a:stretch>
            <a:fillRect/>
          </a:stretch>
        </p:blipFill>
        <p:spPr>
          <a:xfrm>
            <a:off x="771599" y="1643875"/>
            <a:ext cx="5439550" cy="2365775"/>
          </a:xfrm>
          <a:prstGeom prst="rect">
            <a:avLst/>
          </a:prstGeom>
          <a:noFill/>
          <a:ln>
            <a:noFill/>
          </a:ln>
        </p:spPr>
      </p:pic>
      <p:pic>
        <p:nvPicPr>
          <p:cNvPr id="141" name="Shape 141"/>
          <p:cNvPicPr preferRelativeResize="0"/>
          <p:nvPr/>
        </p:nvPicPr>
        <p:blipFill>
          <a:blip r:embed="rId5">
            <a:alphaModFix/>
          </a:blip>
          <a:stretch>
            <a:fillRect/>
          </a:stretch>
        </p:blipFill>
        <p:spPr>
          <a:xfrm rot="810757">
            <a:off x="6698512" y="1722312"/>
            <a:ext cx="1762124" cy="239077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311700" y="445025"/>
            <a:ext cx="8520600" cy="707400"/>
          </a:xfrm>
          <a:prstGeom prst="rect">
            <a:avLst/>
          </a:prstGeom>
        </p:spPr>
        <p:txBody>
          <a:bodyPr lIns="91425" tIns="91425" rIns="91425" bIns="91425" anchor="t" anchorCtr="0">
            <a:noAutofit/>
          </a:bodyPr>
          <a:lstStyle/>
          <a:p>
            <a:pPr lvl="0">
              <a:spcBef>
                <a:spcPts val="0"/>
              </a:spcBef>
              <a:buNone/>
            </a:pPr>
            <a:r>
              <a:rPr lang="en"/>
              <a:t>What is OMSO?</a:t>
            </a:r>
          </a:p>
        </p:txBody>
      </p:sp>
      <p:sp>
        <p:nvSpPr>
          <p:cNvPr id="74" name="Shape 74"/>
          <p:cNvSpPr txBox="1">
            <a:spLocks noGrp="1"/>
          </p:cNvSpPr>
          <p:nvPr>
            <p:ph type="body" idx="1"/>
          </p:nvPr>
        </p:nvSpPr>
        <p:spPr>
          <a:xfrm>
            <a:off x="311700" y="1219250"/>
            <a:ext cx="8520600" cy="3302700"/>
          </a:xfrm>
          <a:prstGeom prst="rect">
            <a:avLst/>
          </a:prstGeom>
        </p:spPr>
        <p:txBody>
          <a:bodyPr lIns="91425" tIns="91425" rIns="91425" bIns="91425" anchor="t" anchorCtr="0">
            <a:noAutofit/>
          </a:bodyPr>
          <a:lstStyle/>
          <a:p>
            <a:pPr lvl="0" rtl="0">
              <a:spcBef>
                <a:spcPts val="0"/>
              </a:spcBef>
              <a:spcAft>
                <a:spcPts val="0"/>
              </a:spcAft>
              <a:buNone/>
            </a:pPr>
            <a:r>
              <a:rPr lang="en"/>
              <a:t>      </a:t>
            </a:r>
          </a:p>
          <a:p>
            <a:pPr lvl="0" rtl="0">
              <a:spcBef>
                <a:spcPts val="0"/>
              </a:spcBef>
              <a:spcAft>
                <a:spcPts val="0"/>
              </a:spcAft>
              <a:buNone/>
            </a:pPr>
            <a:endParaRPr/>
          </a:p>
          <a:p>
            <a:pPr lvl="0" rtl="0">
              <a:spcBef>
                <a:spcPts val="0"/>
              </a:spcBef>
              <a:spcAft>
                <a:spcPts val="0"/>
              </a:spcAft>
              <a:buNone/>
            </a:pPr>
            <a:r>
              <a:rPr lang="en"/>
              <a:t>                                                    </a:t>
            </a:r>
            <a:r>
              <a:rPr lang="en" sz="6000" u="sng">
                <a:solidFill>
                  <a:schemeClr val="hlink"/>
                </a:solidFill>
                <a:latin typeface="Arial"/>
                <a:ea typeface="Arial"/>
                <a:cs typeface="Arial"/>
                <a:sym typeface="Arial"/>
                <a:hlinkClick r:id="rId3"/>
              </a:rPr>
              <a:t>OSMO</a:t>
            </a:r>
            <a:r>
              <a:rPr lang="en" sz="6000">
                <a:solidFill>
                  <a:srgbClr val="000000"/>
                </a:solidFill>
                <a:latin typeface="Arial"/>
                <a:ea typeface="Arial"/>
                <a:cs typeface="Arial"/>
                <a:sym typeface="Arial"/>
              </a:rPr>
              <a:t>  </a:t>
            </a:r>
          </a:p>
        </p:txBody>
      </p:sp>
      <p:pic>
        <p:nvPicPr>
          <p:cNvPr id="75" name="Shape 75"/>
          <p:cNvPicPr preferRelativeResize="0"/>
          <p:nvPr/>
        </p:nvPicPr>
        <p:blipFill>
          <a:blip r:embed="rId4">
            <a:alphaModFix/>
          </a:blip>
          <a:stretch>
            <a:fillRect/>
          </a:stretch>
        </p:blipFill>
        <p:spPr>
          <a:xfrm>
            <a:off x="6639687" y="215075"/>
            <a:ext cx="2314575" cy="8763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311700" y="445025"/>
            <a:ext cx="8520600" cy="707400"/>
          </a:xfrm>
          <a:prstGeom prst="rect">
            <a:avLst/>
          </a:prstGeom>
        </p:spPr>
        <p:txBody>
          <a:bodyPr lIns="91425" tIns="91425" rIns="91425" bIns="91425" anchor="t" anchorCtr="0">
            <a:noAutofit/>
          </a:bodyPr>
          <a:lstStyle/>
          <a:p>
            <a:pPr lvl="0" rtl="0">
              <a:spcBef>
                <a:spcPts val="0"/>
              </a:spcBef>
              <a:buNone/>
            </a:pPr>
            <a:r>
              <a:rPr lang="en"/>
              <a:t>Setting up your Account...</a:t>
            </a:r>
          </a:p>
        </p:txBody>
      </p:sp>
      <p:sp>
        <p:nvSpPr>
          <p:cNvPr id="81" name="Shape 81"/>
          <p:cNvSpPr txBox="1">
            <a:spLocks noGrp="1"/>
          </p:cNvSpPr>
          <p:nvPr>
            <p:ph type="body" idx="1"/>
          </p:nvPr>
        </p:nvSpPr>
        <p:spPr>
          <a:xfrm>
            <a:off x="253700" y="1290775"/>
            <a:ext cx="8520600" cy="3531000"/>
          </a:xfrm>
          <a:prstGeom prst="rect">
            <a:avLst/>
          </a:prstGeom>
        </p:spPr>
        <p:txBody>
          <a:bodyPr lIns="91425" tIns="91425" rIns="91425" bIns="91425" anchor="t" anchorCtr="0">
            <a:noAutofit/>
          </a:bodyPr>
          <a:lstStyle/>
          <a:p>
            <a:pPr lvl="0" rtl="0">
              <a:spcBef>
                <a:spcPts val="0"/>
              </a:spcBef>
              <a:spcAft>
                <a:spcPts val="0"/>
              </a:spcAft>
              <a:buNone/>
            </a:pPr>
            <a:endParaRPr sz="4800">
              <a:solidFill>
                <a:srgbClr val="000000"/>
              </a:solidFill>
              <a:latin typeface="Arial"/>
              <a:ea typeface="Arial"/>
              <a:cs typeface="Arial"/>
              <a:sym typeface="Arial"/>
            </a:endParaRPr>
          </a:p>
          <a:p>
            <a:pPr lvl="0" algn="ctr" rtl="0">
              <a:spcBef>
                <a:spcPts val="0"/>
              </a:spcBef>
              <a:spcAft>
                <a:spcPts val="0"/>
              </a:spcAft>
              <a:buNone/>
            </a:pPr>
            <a:r>
              <a:rPr lang="en" sz="4800" u="sng">
                <a:solidFill>
                  <a:schemeClr val="hlink"/>
                </a:solidFill>
                <a:latin typeface="Arial"/>
                <a:ea typeface="Arial"/>
                <a:cs typeface="Arial"/>
                <a:sym typeface="Arial"/>
                <a:hlinkClick r:id="rId3"/>
              </a:rPr>
              <a:t>Setting up Account- New or lost activation Code</a:t>
            </a:r>
            <a:r>
              <a:rPr lang="en" sz="4800">
                <a:solidFill>
                  <a:srgbClr val="000000"/>
                </a:solidFill>
                <a:latin typeface="Arial"/>
                <a:ea typeface="Arial"/>
                <a:cs typeface="Arial"/>
                <a:sym typeface="Arial"/>
              </a:rPr>
              <a:t> </a:t>
            </a:r>
          </a:p>
          <a:p>
            <a:pPr lvl="0" algn="ctr" rtl="0">
              <a:lnSpc>
                <a:spcPct val="100000"/>
              </a:lnSpc>
              <a:spcBef>
                <a:spcPts val="0"/>
              </a:spcBef>
              <a:spcAft>
                <a:spcPts val="0"/>
              </a:spcAft>
              <a:buNone/>
            </a:pPr>
            <a:endParaRPr sz="1400">
              <a:solidFill>
                <a:srgbClr val="000000"/>
              </a:solidFill>
              <a:latin typeface="Arial"/>
              <a:ea typeface="Arial"/>
              <a:cs typeface="Arial"/>
              <a:sym typeface="Arial"/>
            </a:endParaRPr>
          </a:p>
          <a:p>
            <a:pPr lvl="0" algn="ctr" rtl="0">
              <a:lnSpc>
                <a:spcPct val="100000"/>
              </a:lnSpc>
              <a:spcBef>
                <a:spcPts val="0"/>
              </a:spcBef>
              <a:spcAft>
                <a:spcPts val="0"/>
              </a:spcAft>
              <a:buNone/>
            </a:pPr>
            <a:r>
              <a:rPr lang="en" sz="1400">
                <a:solidFill>
                  <a:srgbClr val="000000"/>
                </a:solidFill>
                <a:latin typeface="Arial"/>
                <a:ea typeface="Arial"/>
                <a:cs typeface="Arial"/>
                <a:sym typeface="Arial"/>
              </a:rPr>
              <a:t>After staff sets up account, go to email, activate the two of them.</a:t>
            </a:r>
          </a:p>
        </p:txBody>
      </p:sp>
      <p:pic>
        <p:nvPicPr>
          <p:cNvPr id="82" name="Shape 82"/>
          <p:cNvPicPr preferRelativeResize="0"/>
          <p:nvPr/>
        </p:nvPicPr>
        <p:blipFill>
          <a:blip r:embed="rId4">
            <a:alphaModFix/>
          </a:blip>
          <a:stretch>
            <a:fillRect/>
          </a:stretch>
        </p:blipFill>
        <p:spPr>
          <a:xfrm>
            <a:off x="6639687" y="215075"/>
            <a:ext cx="2314575" cy="8763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311700" y="445025"/>
            <a:ext cx="8520600" cy="707400"/>
          </a:xfrm>
          <a:prstGeom prst="rect">
            <a:avLst/>
          </a:prstGeom>
        </p:spPr>
        <p:txBody>
          <a:bodyPr lIns="91425" tIns="91425" rIns="91425" bIns="91425" anchor="t" anchorCtr="0">
            <a:noAutofit/>
          </a:bodyPr>
          <a:lstStyle/>
          <a:p>
            <a:pPr lvl="0" rtl="0">
              <a:spcBef>
                <a:spcPts val="0"/>
              </a:spcBef>
              <a:buNone/>
            </a:pPr>
            <a:r>
              <a:rPr lang="en"/>
              <a:t>Once account is set up...training steps..</a:t>
            </a:r>
          </a:p>
        </p:txBody>
      </p:sp>
      <p:sp>
        <p:nvSpPr>
          <p:cNvPr id="88" name="Shape 88"/>
          <p:cNvSpPr txBox="1">
            <a:spLocks noGrp="1"/>
          </p:cNvSpPr>
          <p:nvPr>
            <p:ph type="body" idx="1"/>
          </p:nvPr>
        </p:nvSpPr>
        <p:spPr>
          <a:xfrm>
            <a:off x="311700" y="1219250"/>
            <a:ext cx="8520600" cy="3302700"/>
          </a:xfrm>
          <a:prstGeom prst="rect">
            <a:avLst/>
          </a:prstGeom>
        </p:spPr>
        <p:txBody>
          <a:bodyPr lIns="91425" tIns="91425" rIns="91425" bIns="91425" anchor="t" anchorCtr="0">
            <a:noAutofit/>
          </a:bodyPr>
          <a:lstStyle/>
          <a:p>
            <a:pPr marL="457200" lvl="0" indent="-311150" rtl="0">
              <a:spcBef>
                <a:spcPts val="0"/>
              </a:spcBef>
              <a:spcAft>
                <a:spcPts val="0"/>
              </a:spcAft>
              <a:buClr>
                <a:srgbClr val="000000"/>
              </a:buClr>
              <a:buSzPct val="100000"/>
              <a:buFont typeface="Arial"/>
              <a:buChar char="➔"/>
            </a:pPr>
            <a:r>
              <a:rPr lang="en" sz="1300">
                <a:solidFill>
                  <a:srgbClr val="000000"/>
                </a:solidFill>
                <a:latin typeface="Arial"/>
                <a:ea typeface="Arial"/>
                <a:cs typeface="Arial"/>
                <a:sym typeface="Arial"/>
              </a:rPr>
              <a:t>Go into Words and set up Student Profiles </a:t>
            </a:r>
          </a:p>
          <a:p>
            <a:pPr marL="457200" lvl="0" indent="-311150" rtl="0">
              <a:spcBef>
                <a:spcPts val="0"/>
              </a:spcBef>
              <a:spcAft>
                <a:spcPts val="0"/>
              </a:spcAft>
              <a:buClr>
                <a:srgbClr val="000000"/>
              </a:buClr>
              <a:buSzPct val="100000"/>
              <a:buFont typeface="Arial"/>
              <a:buChar char="➔"/>
            </a:pPr>
            <a:r>
              <a:rPr lang="en" sz="1300">
                <a:solidFill>
                  <a:srgbClr val="000000"/>
                </a:solidFill>
                <a:latin typeface="Arial"/>
                <a:ea typeface="Arial"/>
                <a:cs typeface="Arial"/>
                <a:sym typeface="Arial"/>
              </a:rPr>
              <a:t>Demo Words using Junior words and library all the items to download. </a:t>
            </a:r>
          </a:p>
          <a:p>
            <a:pPr marL="457200" lvl="0" indent="-311150" rtl="0">
              <a:spcBef>
                <a:spcPts val="0"/>
              </a:spcBef>
              <a:spcAft>
                <a:spcPts val="0"/>
              </a:spcAft>
              <a:buClr>
                <a:srgbClr val="000000"/>
              </a:buClr>
              <a:buSzPct val="100000"/>
              <a:buFont typeface="Arial"/>
              <a:buChar char="➔"/>
            </a:pPr>
            <a:r>
              <a:rPr lang="en" sz="1300">
                <a:solidFill>
                  <a:srgbClr val="000000"/>
                </a:solidFill>
                <a:latin typeface="Arial"/>
                <a:ea typeface="Arial"/>
                <a:cs typeface="Arial"/>
                <a:sym typeface="Arial"/>
              </a:rPr>
              <a:t>Making own albums</a:t>
            </a:r>
          </a:p>
          <a:p>
            <a:pPr marL="457200" lvl="0" indent="-311150" rtl="0">
              <a:spcBef>
                <a:spcPts val="0"/>
              </a:spcBef>
              <a:spcAft>
                <a:spcPts val="0"/>
              </a:spcAft>
              <a:buClr>
                <a:srgbClr val="000000"/>
              </a:buClr>
              <a:buSzPct val="100000"/>
              <a:buFont typeface="Arial"/>
              <a:buChar char="➔"/>
            </a:pPr>
            <a:r>
              <a:rPr lang="en" sz="1300">
                <a:solidFill>
                  <a:srgbClr val="000000"/>
                </a:solidFill>
                <a:latin typeface="Arial"/>
                <a:ea typeface="Arial"/>
                <a:cs typeface="Arial"/>
                <a:sym typeface="Arial"/>
              </a:rPr>
              <a:t>Remember for picture must be square.</a:t>
            </a:r>
          </a:p>
          <a:p>
            <a:pPr marL="457200" lvl="0" indent="-311150" rtl="0">
              <a:spcBef>
                <a:spcPts val="0"/>
              </a:spcBef>
              <a:spcAft>
                <a:spcPts val="0"/>
              </a:spcAft>
              <a:buClr>
                <a:srgbClr val="000000"/>
              </a:buClr>
              <a:buSzPct val="100000"/>
              <a:buFont typeface="Arial"/>
              <a:buChar char="➔"/>
            </a:pPr>
            <a:r>
              <a:rPr lang="en" sz="1300" u="sng">
                <a:solidFill>
                  <a:schemeClr val="hlink"/>
                </a:solidFill>
                <a:latin typeface="Arial"/>
                <a:ea typeface="Arial"/>
                <a:cs typeface="Arial"/>
                <a:sym typeface="Arial"/>
                <a:hlinkClick r:id="rId3"/>
              </a:rPr>
              <a:t>Video on how to make multiple choice or personalized files</a:t>
            </a:r>
          </a:p>
          <a:p>
            <a:pPr marL="457200" lvl="0" indent="-311150" rtl="0">
              <a:spcBef>
                <a:spcPts val="0"/>
              </a:spcBef>
              <a:spcAft>
                <a:spcPts val="0"/>
              </a:spcAft>
              <a:buClr>
                <a:srgbClr val="000000"/>
              </a:buClr>
              <a:buSzPct val="100000"/>
              <a:buFont typeface="Arial"/>
              <a:buChar char="➔"/>
            </a:pPr>
            <a:r>
              <a:rPr lang="en" sz="1300">
                <a:solidFill>
                  <a:srgbClr val="000000"/>
                </a:solidFill>
                <a:latin typeface="Arial"/>
                <a:ea typeface="Arial"/>
                <a:cs typeface="Arial"/>
                <a:sym typeface="Arial"/>
              </a:rPr>
              <a:t>Changing student profiles </a:t>
            </a:r>
          </a:p>
          <a:p>
            <a:pPr marL="457200" lvl="0" indent="-311150" rtl="0">
              <a:spcBef>
                <a:spcPts val="0"/>
              </a:spcBef>
              <a:spcAft>
                <a:spcPts val="0"/>
              </a:spcAft>
              <a:buClr>
                <a:srgbClr val="000000"/>
              </a:buClr>
              <a:buSzPct val="100000"/>
              <a:buFont typeface="Arial"/>
              <a:buChar char="➔"/>
            </a:pPr>
            <a:r>
              <a:rPr lang="en" sz="1300">
                <a:solidFill>
                  <a:srgbClr val="000000"/>
                </a:solidFill>
                <a:latin typeface="Arial"/>
                <a:ea typeface="Arial"/>
                <a:cs typeface="Arial"/>
                <a:sym typeface="Arial"/>
              </a:rPr>
              <a:t>Viewing student progress in teacher account (this is only done online in website)</a:t>
            </a:r>
          </a:p>
          <a:p>
            <a:pPr marL="457200" lvl="0" indent="-311150" rtl="0">
              <a:spcBef>
                <a:spcPts val="0"/>
              </a:spcBef>
              <a:spcAft>
                <a:spcPts val="0"/>
              </a:spcAft>
              <a:buClr>
                <a:srgbClr val="000000"/>
              </a:buClr>
              <a:buSzPct val="100000"/>
              <a:buFont typeface="Arial"/>
              <a:buChar char="➔"/>
            </a:pPr>
            <a:r>
              <a:rPr lang="en" sz="1300">
                <a:solidFill>
                  <a:srgbClr val="000000"/>
                </a:solidFill>
                <a:latin typeface="Arial"/>
                <a:ea typeface="Arial"/>
                <a:cs typeface="Arial"/>
                <a:sym typeface="Arial"/>
              </a:rPr>
              <a:t>Demo Numbers</a:t>
            </a:r>
          </a:p>
          <a:p>
            <a:pPr marL="914400" lvl="1" indent="-311150" rtl="0">
              <a:spcBef>
                <a:spcPts val="0"/>
              </a:spcBef>
              <a:spcAft>
                <a:spcPts val="0"/>
              </a:spcAft>
              <a:buClr>
                <a:srgbClr val="000000"/>
              </a:buClr>
              <a:buSzPct val="100000"/>
              <a:buFont typeface="Arial"/>
              <a:buChar char="◆"/>
            </a:pPr>
            <a:r>
              <a:rPr lang="en" sz="1300">
                <a:solidFill>
                  <a:srgbClr val="000000"/>
                </a:solidFill>
                <a:latin typeface="Arial"/>
                <a:ea typeface="Arial"/>
                <a:cs typeface="Arial"/>
                <a:sym typeface="Arial"/>
              </a:rPr>
              <a:t>Show on the bottom- Unlock all levels</a:t>
            </a:r>
          </a:p>
          <a:p>
            <a:pPr marL="914400" lvl="1" indent="-311150" rtl="0">
              <a:spcBef>
                <a:spcPts val="0"/>
              </a:spcBef>
              <a:spcAft>
                <a:spcPts val="0"/>
              </a:spcAft>
              <a:buClr>
                <a:srgbClr val="000000"/>
              </a:buClr>
              <a:buSzPct val="100000"/>
              <a:buFont typeface="Arial"/>
              <a:buChar char="◆"/>
            </a:pPr>
            <a:r>
              <a:rPr lang="en" sz="1300">
                <a:solidFill>
                  <a:srgbClr val="000000"/>
                </a:solidFill>
                <a:latin typeface="Arial"/>
                <a:ea typeface="Arial"/>
                <a:cs typeface="Arial"/>
                <a:sym typeface="Arial"/>
              </a:rPr>
              <a:t>Show locked and unlocked levels</a:t>
            </a:r>
          </a:p>
          <a:p>
            <a:pPr marL="914400" lvl="1" indent="-311150" rtl="0">
              <a:spcBef>
                <a:spcPts val="0"/>
              </a:spcBef>
              <a:spcAft>
                <a:spcPts val="0"/>
              </a:spcAft>
              <a:buClr>
                <a:srgbClr val="000000"/>
              </a:buClr>
              <a:buSzPct val="100000"/>
              <a:buFont typeface="Arial"/>
              <a:buChar char="◆"/>
            </a:pPr>
            <a:r>
              <a:rPr lang="en" sz="1300">
                <a:solidFill>
                  <a:srgbClr val="000000"/>
                </a:solidFill>
                <a:latin typeface="Arial"/>
                <a:ea typeface="Arial"/>
                <a:cs typeface="Arial"/>
                <a:sym typeface="Arial"/>
              </a:rPr>
              <a:t>To get out of Numbers scroll to the top and click on the profile</a:t>
            </a:r>
          </a:p>
          <a:p>
            <a:pPr marL="457200" lvl="0" indent="-311150" rtl="0">
              <a:spcBef>
                <a:spcPts val="0"/>
              </a:spcBef>
              <a:spcAft>
                <a:spcPts val="0"/>
              </a:spcAft>
              <a:buClr>
                <a:srgbClr val="000000"/>
              </a:buClr>
              <a:buSzPct val="100000"/>
              <a:buFont typeface="Arial"/>
              <a:buChar char="➔"/>
            </a:pPr>
            <a:r>
              <a:rPr lang="en" sz="1300">
                <a:solidFill>
                  <a:srgbClr val="000000"/>
                </a:solidFill>
                <a:latin typeface="Arial"/>
                <a:ea typeface="Arial"/>
                <a:cs typeface="Arial"/>
                <a:sym typeface="Arial"/>
              </a:rPr>
              <a:t>Demo Tangrams, Newton, Masterpiece, Monster, Pizza, and Coding Awbie and Coding Jam</a:t>
            </a:r>
          </a:p>
          <a:p>
            <a:pPr marL="457200" lvl="0" indent="-311150" rtl="0">
              <a:spcBef>
                <a:spcPts val="0"/>
              </a:spcBef>
              <a:spcAft>
                <a:spcPts val="0"/>
              </a:spcAft>
              <a:buClr>
                <a:srgbClr val="000000"/>
              </a:buClr>
              <a:buSzPct val="100000"/>
              <a:buFont typeface="Arial"/>
              <a:buChar char="➔"/>
            </a:pPr>
            <a:r>
              <a:rPr lang="en" sz="1300" u="sng">
                <a:solidFill>
                  <a:schemeClr val="hlink"/>
                </a:solidFill>
                <a:latin typeface="Arial"/>
                <a:ea typeface="Arial"/>
                <a:cs typeface="Arial"/>
                <a:sym typeface="Arial"/>
                <a:hlinkClick r:id="rId4"/>
              </a:rPr>
              <a:t>Lesson Plans in the system, educator connection...</a:t>
            </a:r>
          </a:p>
          <a:p>
            <a:pPr lvl="0" rtl="0">
              <a:spcBef>
                <a:spcPts val="0"/>
              </a:spcBef>
              <a:spcAft>
                <a:spcPts val="0"/>
              </a:spcAft>
              <a:buNone/>
            </a:pPr>
            <a:endParaRPr sz="1100">
              <a:solidFill>
                <a:srgbClr val="000000"/>
              </a:solidFill>
              <a:latin typeface="Arial"/>
              <a:ea typeface="Arial"/>
              <a:cs typeface="Arial"/>
              <a:sym typeface="Arial"/>
            </a:endParaRPr>
          </a:p>
        </p:txBody>
      </p:sp>
      <p:pic>
        <p:nvPicPr>
          <p:cNvPr id="89" name="Shape 89"/>
          <p:cNvPicPr preferRelativeResize="0"/>
          <p:nvPr/>
        </p:nvPicPr>
        <p:blipFill>
          <a:blip r:embed="rId5">
            <a:alphaModFix/>
          </a:blip>
          <a:stretch>
            <a:fillRect/>
          </a:stretch>
        </p:blipFill>
        <p:spPr>
          <a:xfrm>
            <a:off x="6745199" y="255025"/>
            <a:ext cx="2209074" cy="836349"/>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311700" y="445025"/>
            <a:ext cx="8520600" cy="707400"/>
          </a:xfrm>
          <a:prstGeom prst="rect">
            <a:avLst/>
          </a:prstGeom>
        </p:spPr>
        <p:txBody>
          <a:bodyPr lIns="91425" tIns="91425" rIns="91425" bIns="91425" anchor="t" anchorCtr="0">
            <a:noAutofit/>
          </a:bodyPr>
          <a:lstStyle/>
          <a:p>
            <a:pPr lvl="0" rtl="0">
              <a:spcBef>
                <a:spcPts val="0"/>
              </a:spcBef>
              <a:buNone/>
            </a:pPr>
            <a:r>
              <a:rPr lang="en"/>
              <a:t>Videos of each game</a:t>
            </a:r>
          </a:p>
        </p:txBody>
      </p:sp>
      <p:sp>
        <p:nvSpPr>
          <p:cNvPr id="95" name="Shape 95"/>
          <p:cNvSpPr txBox="1">
            <a:spLocks noGrp="1"/>
          </p:cNvSpPr>
          <p:nvPr>
            <p:ph type="body" idx="1"/>
          </p:nvPr>
        </p:nvSpPr>
        <p:spPr>
          <a:xfrm>
            <a:off x="311700" y="1219250"/>
            <a:ext cx="8520600" cy="3302700"/>
          </a:xfrm>
          <a:prstGeom prst="rect">
            <a:avLst/>
          </a:prstGeom>
        </p:spPr>
        <p:txBody>
          <a:bodyPr lIns="91425" tIns="91425" rIns="91425" bIns="91425" anchor="t" anchorCtr="0">
            <a:noAutofit/>
          </a:bodyPr>
          <a:lstStyle/>
          <a:p>
            <a:pPr lvl="0" algn="ctr" rtl="0">
              <a:spcBef>
                <a:spcPts val="0"/>
              </a:spcBef>
              <a:spcAft>
                <a:spcPts val="0"/>
              </a:spcAft>
              <a:buNone/>
            </a:pPr>
            <a:endParaRPr/>
          </a:p>
          <a:p>
            <a:pPr lvl="0" algn="ctr" rtl="0">
              <a:spcBef>
                <a:spcPts val="0"/>
              </a:spcBef>
              <a:spcAft>
                <a:spcPts val="0"/>
              </a:spcAft>
              <a:buNone/>
            </a:pPr>
            <a:endParaRPr/>
          </a:p>
          <a:p>
            <a:pPr lvl="0" algn="ctr" rtl="0">
              <a:spcBef>
                <a:spcPts val="0"/>
              </a:spcBef>
              <a:spcAft>
                <a:spcPts val="0"/>
              </a:spcAft>
              <a:buNone/>
            </a:pPr>
            <a:endParaRPr/>
          </a:p>
          <a:p>
            <a:pPr lvl="0" algn="ctr" rtl="0">
              <a:spcBef>
                <a:spcPts val="0"/>
              </a:spcBef>
              <a:spcAft>
                <a:spcPts val="0"/>
              </a:spcAft>
              <a:buNone/>
            </a:pPr>
            <a:r>
              <a:rPr lang="en" sz="3600" u="sng">
                <a:solidFill>
                  <a:schemeClr val="hlink"/>
                </a:solidFill>
                <a:latin typeface="Arial"/>
                <a:ea typeface="Arial"/>
                <a:cs typeface="Arial"/>
                <a:sym typeface="Arial"/>
                <a:hlinkClick r:id="rId3"/>
              </a:rPr>
              <a:t>Learn about each game. </a:t>
            </a:r>
            <a:r>
              <a:rPr lang="en" sz="3600">
                <a:solidFill>
                  <a:srgbClr val="000000"/>
                </a:solidFill>
                <a:latin typeface="Arial"/>
                <a:ea typeface="Arial"/>
                <a:cs typeface="Arial"/>
                <a:sym typeface="Arial"/>
              </a:rPr>
              <a:t>  	</a:t>
            </a:r>
            <a:r>
              <a:rPr lang="en" sz="3600"/>
              <a:t>  </a:t>
            </a:r>
            <a:r>
              <a:rPr lang="en"/>
              <a:t>    </a:t>
            </a:r>
          </a:p>
          <a:p>
            <a:pPr lvl="0" rtl="0">
              <a:spcBef>
                <a:spcPts val="0"/>
              </a:spcBef>
              <a:spcAft>
                <a:spcPts val="0"/>
              </a:spcAft>
              <a:buNone/>
            </a:pPr>
            <a:endParaRPr/>
          </a:p>
          <a:p>
            <a:pPr lvl="0" rtl="0">
              <a:spcBef>
                <a:spcPts val="0"/>
              </a:spcBef>
              <a:spcAft>
                <a:spcPts val="0"/>
              </a:spcAft>
              <a:buNone/>
            </a:pPr>
            <a:r>
              <a:rPr lang="en"/>
              <a:t>                     </a:t>
            </a:r>
            <a:r>
              <a:rPr lang="en" sz="6000">
                <a:solidFill>
                  <a:srgbClr val="000000"/>
                </a:solidFill>
                <a:latin typeface="Arial"/>
                <a:ea typeface="Arial"/>
                <a:cs typeface="Arial"/>
                <a:sym typeface="Arial"/>
              </a:rPr>
              <a:t>  </a:t>
            </a:r>
          </a:p>
        </p:txBody>
      </p:sp>
      <p:pic>
        <p:nvPicPr>
          <p:cNvPr id="96" name="Shape 96"/>
          <p:cNvPicPr preferRelativeResize="0"/>
          <p:nvPr/>
        </p:nvPicPr>
        <p:blipFill>
          <a:blip r:embed="rId4">
            <a:alphaModFix/>
          </a:blip>
          <a:stretch>
            <a:fillRect/>
          </a:stretch>
        </p:blipFill>
        <p:spPr>
          <a:xfrm>
            <a:off x="6639687" y="215075"/>
            <a:ext cx="2314575" cy="8763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Shape 101"/>
          <p:cNvSpPr txBox="1">
            <a:spLocks noGrp="1"/>
          </p:cNvSpPr>
          <p:nvPr>
            <p:ph type="title"/>
          </p:nvPr>
        </p:nvSpPr>
        <p:spPr>
          <a:xfrm>
            <a:off x="311700" y="445025"/>
            <a:ext cx="8520600" cy="707400"/>
          </a:xfrm>
          <a:prstGeom prst="rect">
            <a:avLst/>
          </a:prstGeom>
        </p:spPr>
        <p:txBody>
          <a:bodyPr lIns="91425" tIns="91425" rIns="91425" bIns="91425" anchor="t" anchorCtr="0">
            <a:noAutofit/>
          </a:bodyPr>
          <a:lstStyle/>
          <a:p>
            <a:pPr lvl="0" rtl="0">
              <a:spcBef>
                <a:spcPts val="0"/>
              </a:spcBef>
              <a:buNone/>
            </a:pPr>
            <a:r>
              <a:rPr lang="en"/>
              <a:t>OMSO Learning System Targets</a:t>
            </a:r>
          </a:p>
        </p:txBody>
      </p:sp>
      <p:sp>
        <p:nvSpPr>
          <p:cNvPr id="102" name="Shape 102"/>
          <p:cNvSpPr txBox="1">
            <a:spLocks noGrp="1"/>
          </p:cNvSpPr>
          <p:nvPr>
            <p:ph type="body" idx="1"/>
          </p:nvPr>
        </p:nvSpPr>
        <p:spPr>
          <a:xfrm>
            <a:off x="311700" y="1219250"/>
            <a:ext cx="8520600" cy="3302700"/>
          </a:xfrm>
          <a:prstGeom prst="rect">
            <a:avLst/>
          </a:prstGeom>
        </p:spPr>
        <p:txBody>
          <a:bodyPr lIns="91425" tIns="91425" rIns="91425" bIns="91425" anchor="t" anchorCtr="0">
            <a:noAutofit/>
          </a:bodyPr>
          <a:lstStyle/>
          <a:p>
            <a:pPr lvl="0" rtl="0">
              <a:spcBef>
                <a:spcPts val="0"/>
              </a:spcBef>
              <a:spcAft>
                <a:spcPts val="0"/>
              </a:spcAft>
              <a:buNone/>
            </a:pPr>
            <a:r>
              <a:rPr lang="en" sz="1100">
                <a:solidFill>
                  <a:srgbClr val="000000"/>
                </a:solidFill>
                <a:latin typeface="Arial"/>
                <a:ea typeface="Arial"/>
                <a:cs typeface="Arial"/>
                <a:sym typeface="Arial"/>
              </a:rPr>
              <a:t>Tangrams</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Requesting piece by shape and color </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Expanding utterance length using shape and color </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Describing - animation after placement of pieces </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Prepositions (next to, under, over, etc)</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Compare/Contrast pieces (big blue triangle/little blue triangle)</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Following directions</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Visual/perceptual skills</a:t>
            </a:r>
          </a:p>
          <a:p>
            <a:pPr lvl="0" rtl="0">
              <a:spcBef>
                <a:spcPts val="0"/>
              </a:spcBef>
              <a:spcAft>
                <a:spcPts val="0"/>
              </a:spcAft>
              <a:buNone/>
            </a:pPr>
            <a:endParaRPr sz="1100">
              <a:solidFill>
                <a:srgbClr val="000000"/>
              </a:solidFill>
              <a:latin typeface="Arial"/>
              <a:ea typeface="Arial"/>
              <a:cs typeface="Arial"/>
              <a:sym typeface="Arial"/>
            </a:endParaRPr>
          </a:p>
          <a:p>
            <a:pPr lvl="0" rtl="0">
              <a:spcBef>
                <a:spcPts val="0"/>
              </a:spcBef>
              <a:spcAft>
                <a:spcPts val="0"/>
              </a:spcAft>
              <a:buNone/>
            </a:pPr>
            <a:r>
              <a:rPr lang="en" sz="1100">
                <a:solidFill>
                  <a:srgbClr val="000000"/>
                </a:solidFill>
                <a:latin typeface="Arial"/>
                <a:ea typeface="Arial"/>
                <a:cs typeface="Arial"/>
                <a:sym typeface="Arial"/>
              </a:rPr>
              <a:t>Numbers</a:t>
            </a:r>
          </a:p>
          <a:p>
            <a:pPr marL="457200" lvl="0" indent="-298450" rtl="0">
              <a:spcBef>
                <a:spcPts val="0"/>
              </a:spcBef>
              <a:spcAft>
                <a:spcPts val="0"/>
              </a:spcAft>
              <a:buClr>
                <a:srgbClr val="000000"/>
              </a:buClr>
              <a:buSzPct val="100000"/>
              <a:buFont typeface="Arial"/>
            </a:pPr>
            <a:r>
              <a:rPr lang="en" sz="1100">
                <a:solidFill>
                  <a:srgbClr val="000000"/>
                </a:solidFill>
                <a:latin typeface="Arial"/>
                <a:ea typeface="Arial"/>
                <a:cs typeface="Arial"/>
                <a:sym typeface="Arial"/>
              </a:rPr>
              <a:t>Counting</a:t>
            </a:r>
          </a:p>
          <a:p>
            <a:pPr marL="457200" lvl="0" indent="-298450" rtl="0">
              <a:spcBef>
                <a:spcPts val="0"/>
              </a:spcBef>
              <a:spcAft>
                <a:spcPts val="0"/>
              </a:spcAft>
              <a:buClr>
                <a:srgbClr val="000000"/>
              </a:buClr>
              <a:buSzPct val="100000"/>
              <a:buFont typeface="Arial"/>
            </a:pPr>
            <a:r>
              <a:rPr lang="en" sz="1100">
                <a:solidFill>
                  <a:srgbClr val="000000"/>
                </a:solidFill>
                <a:latin typeface="Arial"/>
                <a:ea typeface="Arial"/>
                <a:cs typeface="Arial"/>
                <a:sym typeface="Arial"/>
              </a:rPr>
              <a:t>Addition</a:t>
            </a:r>
          </a:p>
          <a:p>
            <a:pPr marL="457200" lvl="0" indent="-298450" rtl="0">
              <a:spcBef>
                <a:spcPts val="0"/>
              </a:spcBef>
              <a:spcAft>
                <a:spcPts val="0"/>
              </a:spcAft>
              <a:buClr>
                <a:srgbClr val="000000"/>
              </a:buClr>
              <a:buSzPct val="100000"/>
              <a:buFont typeface="Arial"/>
            </a:pPr>
            <a:r>
              <a:rPr lang="en" sz="1100">
                <a:solidFill>
                  <a:srgbClr val="000000"/>
                </a:solidFill>
                <a:latin typeface="Arial"/>
                <a:ea typeface="Arial"/>
                <a:cs typeface="Arial"/>
                <a:sym typeface="Arial"/>
              </a:rPr>
              <a:t>Multiplication</a:t>
            </a:r>
          </a:p>
          <a:p>
            <a:pPr marL="457200" lvl="0" indent="-298450" rtl="0">
              <a:spcBef>
                <a:spcPts val="0"/>
              </a:spcBef>
              <a:spcAft>
                <a:spcPts val="0"/>
              </a:spcAft>
              <a:buClr>
                <a:srgbClr val="000000"/>
              </a:buClr>
              <a:buSzPct val="100000"/>
              <a:buFont typeface="Arial"/>
            </a:pPr>
            <a:r>
              <a:rPr lang="en" sz="1100">
                <a:solidFill>
                  <a:srgbClr val="000000"/>
                </a:solidFill>
                <a:latin typeface="Arial"/>
                <a:ea typeface="Arial"/>
                <a:cs typeface="Arial"/>
                <a:sym typeface="Arial"/>
              </a:rPr>
              <a:t>Number order</a:t>
            </a:r>
          </a:p>
          <a:p>
            <a:pPr marL="457200" lvl="0" indent="-298450" rtl="0">
              <a:spcBef>
                <a:spcPts val="0"/>
              </a:spcBef>
              <a:spcAft>
                <a:spcPts val="0"/>
              </a:spcAft>
              <a:buClr>
                <a:srgbClr val="000000"/>
              </a:buClr>
              <a:buSzPct val="100000"/>
              <a:buFont typeface="Arial"/>
            </a:pPr>
            <a:r>
              <a:rPr lang="en" sz="1100">
                <a:solidFill>
                  <a:srgbClr val="000000"/>
                </a:solidFill>
                <a:latin typeface="Arial"/>
                <a:ea typeface="Arial"/>
                <a:cs typeface="Arial"/>
                <a:sym typeface="Arial"/>
              </a:rPr>
              <a:t>Problem Solving</a:t>
            </a:r>
          </a:p>
          <a:p>
            <a:pPr marL="457200" lvl="0" indent="-298450" rtl="0">
              <a:spcBef>
                <a:spcPts val="0"/>
              </a:spcBef>
              <a:spcAft>
                <a:spcPts val="0"/>
              </a:spcAft>
              <a:buClr>
                <a:srgbClr val="000000"/>
              </a:buClr>
              <a:buSzPct val="100000"/>
              <a:buFont typeface="Arial"/>
            </a:pPr>
            <a:r>
              <a:rPr lang="en" sz="1100">
                <a:solidFill>
                  <a:srgbClr val="000000"/>
                </a:solidFill>
                <a:latin typeface="Arial"/>
                <a:ea typeface="Arial"/>
                <a:cs typeface="Arial"/>
                <a:sym typeface="Arial"/>
              </a:rPr>
              <a:t>Fact Families</a:t>
            </a:r>
          </a:p>
        </p:txBody>
      </p:sp>
      <p:pic>
        <p:nvPicPr>
          <p:cNvPr id="103" name="Shape 103"/>
          <p:cNvPicPr preferRelativeResize="0"/>
          <p:nvPr/>
        </p:nvPicPr>
        <p:blipFill>
          <a:blip r:embed="rId3">
            <a:alphaModFix/>
          </a:blip>
          <a:stretch>
            <a:fillRect/>
          </a:stretch>
        </p:blipFill>
        <p:spPr>
          <a:xfrm>
            <a:off x="6639687" y="215075"/>
            <a:ext cx="2314575" cy="8763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Shape 108"/>
          <p:cNvSpPr txBox="1">
            <a:spLocks noGrp="1"/>
          </p:cNvSpPr>
          <p:nvPr>
            <p:ph type="title"/>
          </p:nvPr>
        </p:nvSpPr>
        <p:spPr>
          <a:xfrm>
            <a:off x="311700" y="445025"/>
            <a:ext cx="8520600" cy="707400"/>
          </a:xfrm>
          <a:prstGeom prst="rect">
            <a:avLst/>
          </a:prstGeom>
        </p:spPr>
        <p:txBody>
          <a:bodyPr lIns="91425" tIns="91425" rIns="91425" bIns="91425" anchor="t" anchorCtr="0">
            <a:noAutofit/>
          </a:bodyPr>
          <a:lstStyle/>
          <a:p>
            <a:pPr lvl="0" rtl="0">
              <a:spcBef>
                <a:spcPts val="0"/>
              </a:spcBef>
              <a:buNone/>
            </a:pPr>
            <a:r>
              <a:rPr lang="en"/>
              <a:t>OMSO Learning System Targets</a:t>
            </a:r>
          </a:p>
        </p:txBody>
      </p:sp>
      <p:sp>
        <p:nvSpPr>
          <p:cNvPr id="109" name="Shape 109"/>
          <p:cNvSpPr txBox="1">
            <a:spLocks noGrp="1"/>
          </p:cNvSpPr>
          <p:nvPr>
            <p:ph type="body" idx="1"/>
          </p:nvPr>
        </p:nvSpPr>
        <p:spPr>
          <a:xfrm>
            <a:off x="311700" y="1219250"/>
            <a:ext cx="8520600" cy="3302700"/>
          </a:xfrm>
          <a:prstGeom prst="rect">
            <a:avLst/>
          </a:prstGeom>
        </p:spPr>
        <p:txBody>
          <a:bodyPr lIns="91425" tIns="91425" rIns="91425" bIns="91425" anchor="t" anchorCtr="0">
            <a:noAutofit/>
          </a:bodyPr>
          <a:lstStyle/>
          <a:p>
            <a:pPr lvl="0" rtl="0">
              <a:spcBef>
                <a:spcPts val="0"/>
              </a:spcBef>
              <a:spcAft>
                <a:spcPts val="0"/>
              </a:spcAft>
              <a:buClr>
                <a:srgbClr val="000000"/>
              </a:buClr>
              <a:buSzPct val="100000"/>
              <a:buFont typeface="Arial"/>
              <a:buNone/>
            </a:pPr>
            <a:r>
              <a:rPr lang="en" sz="1100">
                <a:solidFill>
                  <a:srgbClr val="000000"/>
                </a:solidFill>
                <a:latin typeface="Arial"/>
                <a:ea typeface="Arial"/>
                <a:cs typeface="Arial"/>
                <a:sym typeface="Arial"/>
              </a:rPr>
              <a:t>Creative Set (Mo Monster)</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Story retell</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Describing requested picture-color, category, shape, components</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Sequencing</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Describing function of items</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Labeling actions/present progressive</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Inferencing</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Predicting</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Answering “wh” questions</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Vocabulary (goal, mysterious, finale, portal, ingredient)</a:t>
            </a:r>
          </a:p>
          <a:p>
            <a:pPr lvl="0" rtl="0">
              <a:spcBef>
                <a:spcPts val="0"/>
              </a:spcBef>
              <a:spcAft>
                <a:spcPts val="0"/>
              </a:spcAft>
              <a:buClr>
                <a:srgbClr val="000000"/>
              </a:buClr>
              <a:buSzPct val="100000"/>
              <a:buFont typeface="Arial"/>
              <a:buNone/>
            </a:pPr>
            <a:endParaRPr sz="1100">
              <a:solidFill>
                <a:srgbClr val="000000"/>
              </a:solidFill>
              <a:latin typeface="Arial"/>
              <a:ea typeface="Arial"/>
              <a:cs typeface="Arial"/>
              <a:sym typeface="Arial"/>
            </a:endParaRPr>
          </a:p>
          <a:p>
            <a:pPr lvl="0" rtl="0">
              <a:spcBef>
                <a:spcPts val="0"/>
              </a:spcBef>
              <a:spcAft>
                <a:spcPts val="0"/>
              </a:spcAft>
              <a:buClr>
                <a:srgbClr val="000000"/>
              </a:buClr>
              <a:buSzPct val="100000"/>
              <a:buFont typeface="Arial"/>
              <a:buNone/>
            </a:pPr>
            <a:r>
              <a:rPr lang="en" sz="1100">
                <a:solidFill>
                  <a:srgbClr val="000000"/>
                </a:solidFill>
                <a:latin typeface="Arial"/>
                <a:ea typeface="Arial"/>
                <a:cs typeface="Arial"/>
                <a:sym typeface="Arial"/>
              </a:rPr>
              <a:t>Newton</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Problem solving</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Prepositions</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Cause and Effect</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Predictions</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Geometry</a:t>
            </a:r>
          </a:p>
        </p:txBody>
      </p:sp>
      <p:pic>
        <p:nvPicPr>
          <p:cNvPr id="110" name="Shape 110"/>
          <p:cNvPicPr preferRelativeResize="0"/>
          <p:nvPr/>
        </p:nvPicPr>
        <p:blipFill>
          <a:blip r:embed="rId3">
            <a:alphaModFix/>
          </a:blip>
          <a:stretch>
            <a:fillRect/>
          </a:stretch>
        </p:blipFill>
        <p:spPr>
          <a:xfrm>
            <a:off x="6639687" y="215075"/>
            <a:ext cx="2314575" cy="8763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title"/>
          </p:nvPr>
        </p:nvSpPr>
        <p:spPr>
          <a:xfrm>
            <a:off x="311700" y="445025"/>
            <a:ext cx="8520600" cy="707400"/>
          </a:xfrm>
          <a:prstGeom prst="rect">
            <a:avLst/>
          </a:prstGeom>
        </p:spPr>
        <p:txBody>
          <a:bodyPr lIns="91425" tIns="91425" rIns="91425" bIns="91425" anchor="t" anchorCtr="0">
            <a:noAutofit/>
          </a:bodyPr>
          <a:lstStyle/>
          <a:p>
            <a:pPr lvl="0" rtl="0">
              <a:spcBef>
                <a:spcPts val="0"/>
              </a:spcBef>
              <a:buNone/>
            </a:pPr>
            <a:r>
              <a:rPr lang="en"/>
              <a:t>OMSO Learning System Targets</a:t>
            </a:r>
          </a:p>
        </p:txBody>
      </p:sp>
      <p:sp>
        <p:nvSpPr>
          <p:cNvPr id="116" name="Shape 116"/>
          <p:cNvSpPr txBox="1">
            <a:spLocks noGrp="1"/>
          </p:cNvSpPr>
          <p:nvPr>
            <p:ph type="body" idx="1"/>
          </p:nvPr>
        </p:nvSpPr>
        <p:spPr>
          <a:xfrm>
            <a:off x="311700" y="1219250"/>
            <a:ext cx="8520600" cy="3302700"/>
          </a:xfrm>
          <a:prstGeom prst="rect">
            <a:avLst/>
          </a:prstGeom>
        </p:spPr>
        <p:txBody>
          <a:bodyPr lIns="91425" tIns="91425" rIns="91425" bIns="91425" anchor="t" anchorCtr="0">
            <a:noAutofit/>
          </a:bodyPr>
          <a:lstStyle/>
          <a:p>
            <a:pPr lvl="0" rtl="0">
              <a:spcBef>
                <a:spcPts val="0"/>
              </a:spcBef>
              <a:spcAft>
                <a:spcPts val="0"/>
              </a:spcAft>
              <a:buClr>
                <a:srgbClr val="000000"/>
              </a:buClr>
              <a:buSzPct val="100000"/>
              <a:buFont typeface="Arial"/>
              <a:buNone/>
            </a:pPr>
            <a:r>
              <a:rPr lang="en" sz="1100">
                <a:solidFill>
                  <a:srgbClr val="000000"/>
                </a:solidFill>
                <a:latin typeface="Arial"/>
                <a:ea typeface="Arial"/>
                <a:cs typeface="Arial"/>
                <a:sym typeface="Arial"/>
              </a:rPr>
              <a:t>Words</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Target specific speech sounds with associated decks</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Describing pictures using adjectives, functions, color, size and shape</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Target wide range of expressive language skills including verbs, plurals, opposites, adjectives, categories, vocabulary, shapes, colors, nouns, prepositions, synonyms, pronouns, etc with pre-made and customized decks</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Answering “wh” questions using pictures as visual cues/prompts</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Target pragmatic language using “feelings” pre-made deck</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Phonemic awareness </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Social interaction/how to play cooperatively</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Letter and sound recognition </a:t>
            </a:r>
          </a:p>
          <a:p>
            <a:pPr lvl="0" rtl="0">
              <a:spcBef>
                <a:spcPts val="0"/>
              </a:spcBef>
              <a:spcAft>
                <a:spcPts val="0"/>
              </a:spcAft>
              <a:buNone/>
            </a:pPr>
            <a:endParaRPr sz="1100">
              <a:solidFill>
                <a:srgbClr val="000000"/>
              </a:solidFill>
              <a:latin typeface="Arial"/>
              <a:ea typeface="Arial"/>
              <a:cs typeface="Arial"/>
              <a:sym typeface="Arial"/>
            </a:endParaRPr>
          </a:p>
          <a:p>
            <a:pPr lvl="0" rtl="0">
              <a:spcBef>
                <a:spcPts val="0"/>
              </a:spcBef>
              <a:spcAft>
                <a:spcPts val="0"/>
              </a:spcAft>
              <a:buNone/>
            </a:pPr>
            <a:r>
              <a:rPr lang="en" sz="1100">
                <a:solidFill>
                  <a:srgbClr val="000000"/>
                </a:solidFill>
                <a:latin typeface="Arial"/>
                <a:ea typeface="Arial"/>
                <a:cs typeface="Arial"/>
                <a:sym typeface="Arial"/>
              </a:rPr>
              <a:t>Masterpiece</a:t>
            </a:r>
          </a:p>
          <a:p>
            <a:pPr marL="457200" lvl="0" indent="-298450" rtl="0">
              <a:spcBef>
                <a:spcPts val="0"/>
              </a:spcBef>
              <a:spcAft>
                <a:spcPts val="0"/>
              </a:spcAft>
              <a:buClr>
                <a:srgbClr val="000000"/>
              </a:buClr>
              <a:buSzPct val="100000"/>
              <a:buFont typeface="Arial"/>
            </a:pPr>
            <a:r>
              <a:rPr lang="en" sz="1100">
                <a:solidFill>
                  <a:srgbClr val="000000"/>
                </a:solidFill>
                <a:latin typeface="Arial"/>
                <a:ea typeface="Arial"/>
                <a:cs typeface="Arial"/>
                <a:sym typeface="Arial"/>
              </a:rPr>
              <a:t>Eye hand coordination</a:t>
            </a:r>
          </a:p>
          <a:p>
            <a:pPr marL="457200" lvl="0" indent="-298450" rtl="0">
              <a:spcBef>
                <a:spcPts val="0"/>
              </a:spcBef>
              <a:spcAft>
                <a:spcPts val="0"/>
              </a:spcAft>
              <a:buClr>
                <a:srgbClr val="000000"/>
              </a:buClr>
              <a:buSzPct val="100000"/>
              <a:buFont typeface="Arial"/>
            </a:pPr>
            <a:r>
              <a:rPr lang="en" sz="1100">
                <a:solidFill>
                  <a:srgbClr val="000000"/>
                </a:solidFill>
                <a:latin typeface="Arial"/>
                <a:ea typeface="Arial"/>
                <a:cs typeface="Arial"/>
                <a:sym typeface="Arial"/>
              </a:rPr>
              <a:t>Fine Motor</a:t>
            </a:r>
          </a:p>
          <a:p>
            <a:pPr marL="457200" lvl="0" indent="-298450" rtl="0">
              <a:spcBef>
                <a:spcPts val="0"/>
              </a:spcBef>
              <a:spcAft>
                <a:spcPts val="0"/>
              </a:spcAft>
              <a:buClr>
                <a:srgbClr val="000000"/>
              </a:buClr>
              <a:buSzPct val="100000"/>
              <a:buFont typeface="Arial"/>
            </a:pPr>
            <a:r>
              <a:rPr lang="en" sz="1100">
                <a:solidFill>
                  <a:srgbClr val="000000"/>
                </a:solidFill>
                <a:latin typeface="Arial"/>
                <a:ea typeface="Arial"/>
                <a:cs typeface="Arial"/>
                <a:sym typeface="Arial"/>
              </a:rPr>
              <a:t>Creativity</a:t>
            </a:r>
          </a:p>
          <a:p>
            <a:pPr marL="457200" lvl="0" indent="-298450" rtl="0">
              <a:spcBef>
                <a:spcPts val="0"/>
              </a:spcBef>
              <a:spcAft>
                <a:spcPts val="0"/>
              </a:spcAft>
              <a:buClr>
                <a:srgbClr val="000000"/>
              </a:buClr>
              <a:buSzPct val="100000"/>
              <a:buFont typeface="Arial"/>
            </a:pPr>
            <a:r>
              <a:rPr lang="en" sz="1100">
                <a:solidFill>
                  <a:srgbClr val="000000"/>
                </a:solidFill>
                <a:latin typeface="Arial"/>
                <a:ea typeface="Arial"/>
                <a:cs typeface="Arial"/>
                <a:sym typeface="Arial"/>
              </a:rPr>
              <a:t>Letter writing</a:t>
            </a:r>
          </a:p>
          <a:p>
            <a:pPr lvl="0" rtl="0">
              <a:spcBef>
                <a:spcPts val="0"/>
              </a:spcBef>
              <a:spcAft>
                <a:spcPts val="0"/>
              </a:spcAft>
              <a:buNone/>
            </a:pPr>
            <a:endParaRPr sz="1100">
              <a:solidFill>
                <a:srgbClr val="000000"/>
              </a:solidFill>
              <a:latin typeface="Arial"/>
              <a:ea typeface="Arial"/>
              <a:cs typeface="Arial"/>
              <a:sym typeface="Arial"/>
            </a:endParaRPr>
          </a:p>
        </p:txBody>
      </p:sp>
      <p:pic>
        <p:nvPicPr>
          <p:cNvPr id="117" name="Shape 117"/>
          <p:cNvPicPr preferRelativeResize="0"/>
          <p:nvPr/>
        </p:nvPicPr>
        <p:blipFill>
          <a:blip r:embed="rId3">
            <a:alphaModFix/>
          </a:blip>
          <a:stretch>
            <a:fillRect/>
          </a:stretch>
        </p:blipFill>
        <p:spPr>
          <a:xfrm>
            <a:off x="6639687" y="215075"/>
            <a:ext cx="2314575" cy="8763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Shape 122"/>
          <p:cNvSpPr txBox="1">
            <a:spLocks noGrp="1"/>
          </p:cNvSpPr>
          <p:nvPr>
            <p:ph type="title"/>
          </p:nvPr>
        </p:nvSpPr>
        <p:spPr>
          <a:xfrm>
            <a:off x="311700" y="445025"/>
            <a:ext cx="8520600" cy="707400"/>
          </a:xfrm>
          <a:prstGeom prst="rect">
            <a:avLst/>
          </a:prstGeom>
        </p:spPr>
        <p:txBody>
          <a:bodyPr lIns="91425" tIns="91425" rIns="91425" bIns="91425" anchor="t" anchorCtr="0">
            <a:noAutofit/>
          </a:bodyPr>
          <a:lstStyle/>
          <a:p>
            <a:pPr lvl="0" rtl="0">
              <a:spcBef>
                <a:spcPts val="0"/>
              </a:spcBef>
              <a:buNone/>
            </a:pPr>
            <a:r>
              <a:rPr lang="en"/>
              <a:t>OMSO Learning System Targets</a:t>
            </a:r>
          </a:p>
        </p:txBody>
      </p:sp>
      <p:sp>
        <p:nvSpPr>
          <p:cNvPr id="123" name="Shape 123"/>
          <p:cNvSpPr txBox="1">
            <a:spLocks noGrp="1"/>
          </p:cNvSpPr>
          <p:nvPr>
            <p:ph type="body" idx="1"/>
          </p:nvPr>
        </p:nvSpPr>
        <p:spPr>
          <a:xfrm>
            <a:off x="311700" y="1219250"/>
            <a:ext cx="8520600" cy="3302700"/>
          </a:xfrm>
          <a:prstGeom prst="rect">
            <a:avLst/>
          </a:prstGeom>
        </p:spPr>
        <p:txBody>
          <a:bodyPr lIns="91425" tIns="91425" rIns="91425" bIns="91425" anchor="t" anchorCtr="0">
            <a:noAutofit/>
          </a:bodyPr>
          <a:lstStyle/>
          <a:p>
            <a:pPr lvl="0" rtl="0">
              <a:spcBef>
                <a:spcPts val="0"/>
              </a:spcBef>
              <a:spcAft>
                <a:spcPts val="0"/>
              </a:spcAft>
              <a:buNone/>
            </a:pPr>
            <a:r>
              <a:rPr lang="en" sz="1100">
                <a:solidFill>
                  <a:srgbClr val="000000"/>
                </a:solidFill>
                <a:latin typeface="Arial"/>
                <a:ea typeface="Arial"/>
                <a:cs typeface="Arial"/>
                <a:sym typeface="Arial"/>
              </a:rPr>
              <a:t>Pizza Shop</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Vocabulary (some of the required vocabulary can get tough, ex. pescatarian, fungus)</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Categories (fruit, vegetable)</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Articulation at the conversation level (work in teams, have one student call out what needs to be done)</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Following directions</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Turn taking and working as a group</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Negation (the customer wants this topping but does NOT want that topping)</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Non verbal communication/reading facial expressions to interpret feelings</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Requesting/expanding utterance length</a:t>
            </a:r>
          </a:p>
          <a:p>
            <a:pPr marL="457200" lvl="0" indent="-298450" rtl="0">
              <a:spcBef>
                <a:spcPts val="0"/>
              </a:spcBef>
              <a:spcAft>
                <a:spcPts val="0"/>
              </a:spcAft>
              <a:buClr>
                <a:srgbClr val="000000"/>
              </a:buClr>
              <a:buSzPct val="100000"/>
              <a:buFont typeface="Arial"/>
              <a:buChar char="●"/>
            </a:pPr>
            <a:r>
              <a:rPr lang="en" sz="1100">
                <a:solidFill>
                  <a:srgbClr val="000000"/>
                </a:solidFill>
                <a:latin typeface="Arial"/>
                <a:ea typeface="Arial"/>
                <a:cs typeface="Arial"/>
                <a:sym typeface="Arial"/>
              </a:rPr>
              <a:t>Money skills</a:t>
            </a:r>
          </a:p>
          <a:p>
            <a:pPr lvl="0" rtl="0">
              <a:spcBef>
                <a:spcPts val="0"/>
              </a:spcBef>
              <a:spcAft>
                <a:spcPts val="0"/>
              </a:spcAft>
              <a:buNone/>
            </a:pPr>
            <a:endParaRPr sz="1100">
              <a:solidFill>
                <a:srgbClr val="000000"/>
              </a:solidFill>
              <a:latin typeface="Arial"/>
              <a:ea typeface="Arial"/>
              <a:cs typeface="Arial"/>
              <a:sym typeface="Arial"/>
            </a:endParaRPr>
          </a:p>
          <a:p>
            <a:pPr lvl="0" rtl="0">
              <a:spcBef>
                <a:spcPts val="0"/>
              </a:spcBef>
              <a:spcAft>
                <a:spcPts val="0"/>
              </a:spcAft>
              <a:buNone/>
            </a:pPr>
            <a:r>
              <a:rPr lang="en" sz="1100">
                <a:solidFill>
                  <a:srgbClr val="000000"/>
                </a:solidFill>
                <a:latin typeface="Arial"/>
                <a:ea typeface="Arial"/>
                <a:cs typeface="Arial"/>
                <a:sym typeface="Arial"/>
              </a:rPr>
              <a:t>Coding Awbie and Coding Jam</a:t>
            </a:r>
          </a:p>
          <a:p>
            <a:pPr marL="457200" lvl="0" indent="-298450" rtl="0">
              <a:spcBef>
                <a:spcPts val="0"/>
              </a:spcBef>
              <a:spcAft>
                <a:spcPts val="0"/>
              </a:spcAft>
              <a:buClr>
                <a:srgbClr val="000000"/>
              </a:buClr>
              <a:buSzPct val="100000"/>
              <a:buFont typeface="Arial"/>
            </a:pPr>
            <a:r>
              <a:rPr lang="en" sz="1100">
                <a:solidFill>
                  <a:srgbClr val="000000"/>
                </a:solidFill>
                <a:latin typeface="Arial"/>
                <a:ea typeface="Arial"/>
                <a:cs typeface="Arial"/>
                <a:sym typeface="Arial"/>
              </a:rPr>
              <a:t>Problem Solving</a:t>
            </a:r>
          </a:p>
          <a:p>
            <a:pPr marL="457200" lvl="0" indent="-298450" rtl="0">
              <a:spcBef>
                <a:spcPts val="0"/>
              </a:spcBef>
              <a:spcAft>
                <a:spcPts val="0"/>
              </a:spcAft>
              <a:buClr>
                <a:srgbClr val="000000"/>
              </a:buClr>
              <a:buSzPct val="100000"/>
              <a:buFont typeface="Arial"/>
            </a:pPr>
            <a:r>
              <a:rPr lang="en" sz="1100">
                <a:solidFill>
                  <a:srgbClr val="000000"/>
                </a:solidFill>
                <a:latin typeface="Arial"/>
                <a:ea typeface="Arial"/>
                <a:cs typeface="Arial"/>
                <a:sym typeface="Arial"/>
              </a:rPr>
              <a:t>Following Directions</a:t>
            </a:r>
          </a:p>
          <a:p>
            <a:pPr marL="457200" lvl="0" indent="-298450" rtl="0">
              <a:spcBef>
                <a:spcPts val="0"/>
              </a:spcBef>
              <a:spcAft>
                <a:spcPts val="0"/>
              </a:spcAft>
              <a:buClr>
                <a:srgbClr val="000000"/>
              </a:buClr>
              <a:buSzPct val="100000"/>
              <a:buFont typeface="Arial"/>
            </a:pPr>
            <a:r>
              <a:rPr lang="en" sz="1100">
                <a:solidFill>
                  <a:srgbClr val="000000"/>
                </a:solidFill>
                <a:latin typeface="Arial"/>
                <a:ea typeface="Arial"/>
                <a:cs typeface="Arial"/>
                <a:sym typeface="Arial"/>
              </a:rPr>
              <a:t>Directionality</a:t>
            </a:r>
          </a:p>
          <a:p>
            <a:pPr marL="457200" lvl="0" indent="-298450" rtl="0">
              <a:spcBef>
                <a:spcPts val="0"/>
              </a:spcBef>
              <a:spcAft>
                <a:spcPts val="0"/>
              </a:spcAft>
              <a:buClr>
                <a:srgbClr val="000000"/>
              </a:buClr>
              <a:buSzPct val="100000"/>
              <a:buFont typeface="Arial"/>
            </a:pPr>
            <a:r>
              <a:rPr lang="en" sz="1100">
                <a:solidFill>
                  <a:srgbClr val="000000"/>
                </a:solidFill>
                <a:latin typeface="Arial"/>
                <a:ea typeface="Arial"/>
                <a:cs typeface="Arial"/>
                <a:sym typeface="Arial"/>
              </a:rPr>
              <a:t>Multi-step Problems</a:t>
            </a:r>
          </a:p>
          <a:p>
            <a:pPr lvl="0" rtl="0">
              <a:spcBef>
                <a:spcPts val="0"/>
              </a:spcBef>
              <a:spcAft>
                <a:spcPts val="0"/>
              </a:spcAft>
              <a:buNone/>
            </a:pPr>
            <a:endParaRPr sz="1100">
              <a:solidFill>
                <a:srgbClr val="000000"/>
              </a:solidFill>
              <a:latin typeface="Arial"/>
              <a:ea typeface="Arial"/>
              <a:cs typeface="Arial"/>
              <a:sym typeface="Arial"/>
            </a:endParaRPr>
          </a:p>
          <a:p>
            <a:pPr lvl="0" rtl="0">
              <a:spcBef>
                <a:spcPts val="0"/>
              </a:spcBef>
              <a:spcAft>
                <a:spcPts val="0"/>
              </a:spcAft>
              <a:buNone/>
            </a:pPr>
            <a:endParaRPr sz="1100">
              <a:solidFill>
                <a:srgbClr val="000000"/>
              </a:solidFill>
              <a:latin typeface="Arial"/>
              <a:ea typeface="Arial"/>
              <a:cs typeface="Arial"/>
              <a:sym typeface="Arial"/>
            </a:endParaRPr>
          </a:p>
        </p:txBody>
      </p:sp>
      <p:pic>
        <p:nvPicPr>
          <p:cNvPr id="124" name="Shape 124"/>
          <p:cNvPicPr preferRelativeResize="0"/>
          <p:nvPr/>
        </p:nvPicPr>
        <p:blipFill>
          <a:blip r:embed="rId3">
            <a:alphaModFix/>
          </a:blip>
          <a:stretch>
            <a:fillRect/>
          </a:stretch>
        </p:blipFill>
        <p:spPr>
          <a:xfrm>
            <a:off x="6639687" y="215075"/>
            <a:ext cx="2314575" cy="876300"/>
          </a:xfrm>
          <a:prstGeom prst="rect">
            <a:avLst/>
          </a:prstGeom>
          <a:noFill/>
          <a:ln>
            <a:noFill/>
          </a:ln>
        </p:spPr>
      </p:pic>
    </p:spTree>
  </p:cSld>
  <p:clrMapOvr>
    <a:masterClrMapping/>
  </p:clrMapOvr>
</p:sld>
</file>

<file path=ppt/theme/theme1.xml><?xml version="1.0" encoding="utf-8"?>
<a:theme xmlns:a="http://schemas.openxmlformats.org/drawingml/2006/main" name="tropic">
  <a:themeElements>
    <a:clrScheme name="Tropic">
      <a:dk1>
        <a:srgbClr val="A1E8D9"/>
      </a:dk1>
      <a:lt1>
        <a:srgbClr val="FFFFFF"/>
      </a:lt1>
      <a:dk2>
        <a:srgbClr val="695D46"/>
      </a:dk2>
      <a:lt2>
        <a:srgbClr val="B3A77D"/>
      </a:lt2>
      <a:accent1>
        <a:srgbClr val="EF6C00"/>
      </a:accent1>
      <a:accent2>
        <a:srgbClr val="009668"/>
      </a:accent2>
      <a:accent3>
        <a:srgbClr val="4DB6AC"/>
      </a:accent3>
      <a:accent4>
        <a:srgbClr val="FF9800"/>
      </a:accent4>
      <a:accent5>
        <a:srgbClr val="CE93D8"/>
      </a:accent5>
      <a:accent6>
        <a:srgbClr val="EEFF41"/>
      </a:accent6>
      <a:hlink>
        <a:srgbClr val="CE93D8"/>
      </a:hlink>
      <a:folHlink>
        <a:srgbClr val="CE93D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701</Words>
  <Application>Microsoft Office PowerPoint</Application>
  <PresentationFormat>On-screen Show (16:9)</PresentationFormat>
  <Paragraphs>119</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Open Sans</vt:lpstr>
      <vt:lpstr>PT Sans Narrow</vt:lpstr>
      <vt:lpstr>tropic</vt:lpstr>
      <vt:lpstr>OSMO Training</vt:lpstr>
      <vt:lpstr>What is OMSO?</vt:lpstr>
      <vt:lpstr>Setting up your Account...</vt:lpstr>
      <vt:lpstr>Once account is set up...training steps..</vt:lpstr>
      <vt:lpstr>Videos of each game</vt:lpstr>
      <vt:lpstr>OMSO Learning System Targets</vt:lpstr>
      <vt:lpstr>OMSO Learning System Targets</vt:lpstr>
      <vt:lpstr>OMSO Learning System Targets</vt:lpstr>
      <vt:lpstr>OMSO Learning System Targets</vt:lpstr>
      <vt:lpstr>Your turn...</vt:lpstr>
      <vt:lpstr>Thank you for your attention.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OSMO Training</dc:title>
  <dc:creator>Lori Blantz</dc:creator>
  <cp:lastModifiedBy>Lori Blantz</cp:lastModifiedBy>
  <cp:revision>2</cp:revision>
  <dcterms:modified xsi:type="dcterms:W3CDTF">2017-08-12T15:53:53Z</dcterms:modified>
</cp:coreProperties>
</file>